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B Garamond" panose="00000500000000000000" pitchFamily="2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0BzEecSSf3nNMOVY4D2e71FBJ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fc5baaca8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fc5baaca8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5fc5baaca8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5fc5baaca8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5fc5baaca8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5fc5baaca8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5fc5baaca8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5fc5baaca8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6859971" y="9744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5fc5baaca8_0_203"/>
          <p:cNvSpPr txBox="1">
            <a:spLocks noGrp="1"/>
          </p:cNvSpPr>
          <p:nvPr>
            <p:ph type="ctrTitle"/>
          </p:nvPr>
        </p:nvSpPr>
        <p:spPr>
          <a:xfrm>
            <a:off x="598100" y="2568567"/>
            <a:ext cx="3455400" cy="11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4200"/>
              <a:buNone/>
              <a:defRPr sz="42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g25fc5baaca8_0_203"/>
          <p:cNvSpPr txBox="1">
            <a:spLocks noGrp="1"/>
          </p:cNvSpPr>
          <p:nvPr>
            <p:ph type="subTitle" idx="1"/>
          </p:nvPr>
        </p:nvSpPr>
        <p:spPr>
          <a:xfrm>
            <a:off x="634095" y="1864433"/>
            <a:ext cx="45426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100"/>
              <a:buNone/>
              <a:defRPr sz="1100">
                <a:solidFill>
                  <a:srgbClr val="BD923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g25fc5baaca8_0_20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" name="Google Shape;56;g25fc5baaca8_0_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1830" y="-115300"/>
            <a:ext cx="1226707" cy="21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">
  <p:cSld name="TITLE_2_1"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25fc5baaca8_0_208"/>
          <p:cNvPicPr preferRelativeResize="0"/>
          <p:nvPr/>
        </p:nvPicPr>
        <p:blipFill rotWithShape="1">
          <a:blip r:embed="rId2">
            <a:alphaModFix amt="61000"/>
          </a:blip>
          <a:srcRect t="9870" b="8490"/>
          <a:stretch/>
        </p:blipFill>
        <p:spPr>
          <a:xfrm>
            <a:off x="0" y="-31800"/>
            <a:ext cx="9551823" cy="692159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25fc5baaca8_0_208"/>
          <p:cNvSpPr txBox="1">
            <a:spLocks noGrp="1"/>
          </p:cNvSpPr>
          <p:nvPr>
            <p:ph type="ctrTitle"/>
          </p:nvPr>
        </p:nvSpPr>
        <p:spPr>
          <a:xfrm>
            <a:off x="598100" y="2568567"/>
            <a:ext cx="3455400" cy="11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g25fc5baaca8_0_208"/>
          <p:cNvSpPr txBox="1">
            <a:spLocks noGrp="1"/>
          </p:cNvSpPr>
          <p:nvPr>
            <p:ph type="subTitle" idx="1"/>
          </p:nvPr>
        </p:nvSpPr>
        <p:spPr>
          <a:xfrm>
            <a:off x="634095" y="1864433"/>
            <a:ext cx="45426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g25fc5baaca8_0_20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g25fc5baaca8_0_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1830" y="-115300"/>
            <a:ext cx="1226707" cy="21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 1 2">
  <p:cSld name="TITLE_2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fc5baaca8_0_214"/>
          <p:cNvSpPr txBox="1">
            <a:spLocks noGrp="1"/>
          </p:cNvSpPr>
          <p:nvPr>
            <p:ph type="ctrTitle"/>
          </p:nvPr>
        </p:nvSpPr>
        <p:spPr>
          <a:xfrm>
            <a:off x="598100" y="2568567"/>
            <a:ext cx="3455400" cy="11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g25fc5baaca8_0_214"/>
          <p:cNvSpPr txBox="1">
            <a:spLocks noGrp="1"/>
          </p:cNvSpPr>
          <p:nvPr>
            <p:ph type="subTitle" idx="1"/>
          </p:nvPr>
        </p:nvSpPr>
        <p:spPr>
          <a:xfrm>
            <a:off x="634095" y="1864433"/>
            <a:ext cx="45426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100"/>
              <a:buNone/>
              <a:defRPr sz="1100">
                <a:solidFill>
                  <a:srgbClr val="BD923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g25fc5baaca8_0_21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g25fc5baaca8_0_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1830" y="-115300"/>
            <a:ext cx="1226707" cy="21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custom image">
  <p:cSld name="TITLE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fc5baaca8_0_21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" name="Google Shape;70;g25fc5baaca8_0_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1830" y="-115300"/>
            <a:ext cx="1226707" cy="21399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25fc5baaca8_0_219"/>
          <p:cNvSpPr>
            <a:spLocks noGrp="1"/>
          </p:cNvSpPr>
          <p:nvPr>
            <p:ph type="pic" idx="2"/>
          </p:nvPr>
        </p:nvSpPr>
        <p:spPr>
          <a:xfrm rot="-2699633">
            <a:off x="743489" y="2097155"/>
            <a:ext cx="1984919" cy="19851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fc5baaca8_0_223"/>
          <p:cNvSpPr txBox="1">
            <a:spLocks noGrp="1"/>
          </p:cNvSpPr>
          <p:nvPr>
            <p:ph type="ctrTitle"/>
          </p:nvPr>
        </p:nvSpPr>
        <p:spPr>
          <a:xfrm>
            <a:off x="598100" y="2568567"/>
            <a:ext cx="3455400" cy="11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4200"/>
              <a:buNone/>
              <a:defRPr sz="42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g25fc5baaca8_0_223"/>
          <p:cNvSpPr txBox="1">
            <a:spLocks noGrp="1"/>
          </p:cNvSpPr>
          <p:nvPr>
            <p:ph type="subTitle" idx="1"/>
          </p:nvPr>
        </p:nvSpPr>
        <p:spPr>
          <a:xfrm>
            <a:off x="634095" y="1864433"/>
            <a:ext cx="45426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100"/>
              <a:buNone/>
              <a:defRPr sz="1100">
                <a:solidFill>
                  <a:srgbClr val="BD923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g25fc5baaca8_0_22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g25fc5baaca8_0_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1030" y="-115300"/>
            <a:ext cx="1226707" cy="21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fc5baaca8_0_22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g25fc5baaca8_0_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619" y="6201600"/>
            <a:ext cx="67910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5fc5baaca8_0_228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24686C"/>
                </a:solidFill>
              </a:rPr>
              <a:t>May 17, 2023   |   ALL-STAFF MEETING</a:t>
            </a:r>
            <a:endParaRPr sz="600">
              <a:solidFill>
                <a:srgbClr val="24686C"/>
              </a:solidFill>
            </a:endParaRPr>
          </a:p>
        </p:txBody>
      </p:sp>
      <p:sp>
        <p:nvSpPr>
          <p:cNvPr id="81" name="Google Shape;81;g25fc5baaca8_0_228"/>
          <p:cNvSpPr/>
          <p:nvPr/>
        </p:nvSpPr>
        <p:spPr>
          <a:xfrm>
            <a:off x="1857600" y="1575533"/>
            <a:ext cx="5145300" cy="3284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</a:endParaRPr>
          </a:p>
        </p:txBody>
      </p:sp>
      <p:sp>
        <p:nvSpPr>
          <p:cNvPr id="82" name="Google Shape;82;g25fc5baaca8_0_228"/>
          <p:cNvSpPr txBox="1">
            <a:spLocks noGrp="1"/>
          </p:cNvSpPr>
          <p:nvPr>
            <p:ph type="title"/>
          </p:nvPr>
        </p:nvSpPr>
        <p:spPr>
          <a:xfrm>
            <a:off x="2210400" y="3302400"/>
            <a:ext cx="4507200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fc5baaca8_0_234"/>
          <p:cNvSpPr/>
          <p:nvPr/>
        </p:nvSpPr>
        <p:spPr>
          <a:xfrm>
            <a:off x="1857600" y="1575533"/>
            <a:ext cx="5145300" cy="3284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dk1"/>
              </a:highlight>
            </a:endParaRPr>
          </a:p>
        </p:txBody>
      </p:sp>
      <p:sp>
        <p:nvSpPr>
          <p:cNvPr id="85" name="Google Shape;85;g25fc5baaca8_0_234"/>
          <p:cNvSpPr txBox="1">
            <a:spLocks noGrp="1"/>
          </p:cNvSpPr>
          <p:nvPr>
            <p:ph type="title"/>
          </p:nvPr>
        </p:nvSpPr>
        <p:spPr>
          <a:xfrm>
            <a:off x="2210400" y="3302400"/>
            <a:ext cx="4507200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g25fc5baaca8_0_23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g25fc5baaca8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619" y="6201600"/>
            <a:ext cx="67910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5fc5baaca8_0_234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24686C"/>
                </a:solidFill>
              </a:rPr>
              <a:t>May 17, 2023   |   ALL-STAFF MEETING</a:t>
            </a:r>
            <a:endParaRPr sz="600">
              <a:solidFill>
                <a:srgbClr val="24686C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">
  <p:cSld name="SECTION_HEADER_2_1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fc5baaca8_0_24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g25fc5baaca8_0_2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2619" y="6201600"/>
            <a:ext cx="67910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5fc5baaca8_0_240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24686C"/>
                </a:solidFill>
              </a:rPr>
              <a:t>May 17, 2023   |   ALL-STAFF MEETING</a:t>
            </a:r>
            <a:endParaRPr sz="600">
              <a:solidFill>
                <a:srgbClr val="24686C"/>
              </a:solidFill>
            </a:endParaRPr>
          </a:p>
        </p:txBody>
      </p:sp>
      <p:sp>
        <p:nvSpPr>
          <p:cNvPr id="93" name="Google Shape;93;g25fc5baaca8_0_240"/>
          <p:cNvSpPr txBox="1">
            <a:spLocks noGrp="1"/>
          </p:cNvSpPr>
          <p:nvPr>
            <p:ph type="title" hasCustomPrompt="1"/>
          </p:nvPr>
        </p:nvSpPr>
        <p:spPr>
          <a:xfrm>
            <a:off x="434100" y="1674733"/>
            <a:ext cx="8520600" cy="27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g25fc5baaca8_0_240"/>
          <p:cNvSpPr txBox="1">
            <a:spLocks noGrp="1"/>
          </p:cNvSpPr>
          <p:nvPr>
            <p:ph type="title" idx="2"/>
          </p:nvPr>
        </p:nvSpPr>
        <p:spPr>
          <a:xfrm>
            <a:off x="2210400" y="3809967"/>
            <a:ext cx="4507200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400"/>
              <a:buNone/>
              <a:defRPr sz="1400" i="1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 1">
  <p:cSld name="SECTION_HEADER_2_1_1">
    <p:bg>
      <p:bgPr>
        <a:solidFill>
          <a:srgbClr val="EDF2FA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5fc5baaca8_0_246"/>
          <p:cNvSpPr txBox="1">
            <a:spLocks noGrp="1"/>
          </p:cNvSpPr>
          <p:nvPr>
            <p:ph type="title" hasCustomPrompt="1"/>
          </p:nvPr>
        </p:nvSpPr>
        <p:spPr>
          <a:xfrm>
            <a:off x="434100" y="1674733"/>
            <a:ext cx="8520600" cy="27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2000"/>
              <a:buNone/>
              <a:defRPr sz="12000">
                <a:solidFill>
                  <a:srgbClr val="BD923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g25fc5baaca8_0_246"/>
          <p:cNvSpPr txBox="1">
            <a:spLocks noGrp="1"/>
          </p:cNvSpPr>
          <p:nvPr>
            <p:ph type="title" idx="2"/>
          </p:nvPr>
        </p:nvSpPr>
        <p:spPr>
          <a:xfrm>
            <a:off x="2210400" y="3809967"/>
            <a:ext cx="4507200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400"/>
              <a:buNone/>
              <a:defRPr sz="1400" i="1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2400"/>
              <a:buNone/>
              <a:defRPr sz="2400">
                <a:solidFill>
                  <a:srgbClr val="BD9233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g25fc5baaca8_0_24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D8DEE5"/>
                </a:solidFill>
              </a:defRPr>
            </a:lvl1pPr>
            <a:lvl2pPr lvl="1" rtl="0">
              <a:buNone/>
              <a:defRPr>
                <a:solidFill>
                  <a:srgbClr val="D8DEE5"/>
                </a:solidFill>
              </a:defRPr>
            </a:lvl2pPr>
            <a:lvl3pPr lvl="2" rtl="0">
              <a:buNone/>
              <a:defRPr>
                <a:solidFill>
                  <a:srgbClr val="D8DEE5"/>
                </a:solidFill>
              </a:defRPr>
            </a:lvl3pPr>
            <a:lvl4pPr lvl="3" rtl="0">
              <a:buNone/>
              <a:defRPr>
                <a:solidFill>
                  <a:srgbClr val="D8DEE5"/>
                </a:solidFill>
              </a:defRPr>
            </a:lvl4pPr>
            <a:lvl5pPr lvl="4" rtl="0">
              <a:buNone/>
              <a:defRPr>
                <a:solidFill>
                  <a:srgbClr val="D8DEE5"/>
                </a:solidFill>
              </a:defRPr>
            </a:lvl5pPr>
            <a:lvl6pPr lvl="5" rtl="0">
              <a:buNone/>
              <a:defRPr>
                <a:solidFill>
                  <a:srgbClr val="D8DEE5"/>
                </a:solidFill>
              </a:defRPr>
            </a:lvl6pPr>
            <a:lvl7pPr lvl="6" rtl="0">
              <a:buNone/>
              <a:defRPr>
                <a:solidFill>
                  <a:srgbClr val="D8DEE5"/>
                </a:solidFill>
              </a:defRPr>
            </a:lvl7pPr>
            <a:lvl8pPr lvl="7" rtl="0">
              <a:buNone/>
              <a:defRPr>
                <a:solidFill>
                  <a:srgbClr val="D8DEE5"/>
                </a:solidFill>
              </a:defRPr>
            </a:lvl8pPr>
            <a:lvl9pPr lvl="8" rtl="0">
              <a:buNone/>
              <a:defRPr>
                <a:solidFill>
                  <a:srgbClr val="D8DEE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g25fc5baaca8_0_246"/>
          <p:cNvPicPr preferRelativeResize="0"/>
          <p:nvPr/>
        </p:nvPicPr>
        <p:blipFill rotWithShape="1">
          <a:blip r:embed="rId2">
            <a:alphaModFix/>
          </a:blip>
          <a:srcRect l="19" r="29"/>
          <a:stretch/>
        </p:blipFill>
        <p:spPr>
          <a:xfrm>
            <a:off x="8052619" y="6201600"/>
            <a:ext cx="67910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5fc5baaca8_0_246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5fc5baaca8_0_252"/>
          <p:cNvPicPr preferRelativeResize="0"/>
          <p:nvPr/>
        </p:nvPicPr>
        <p:blipFill rotWithShape="1">
          <a:blip r:embed="rId3">
            <a:alphaModFix/>
          </a:blip>
          <a:srcRect t="9870" b="8490"/>
          <a:stretch/>
        </p:blipFill>
        <p:spPr>
          <a:xfrm>
            <a:off x="1411700" y="0"/>
            <a:ext cx="9551823" cy="692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5fc5baaca8_0_252"/>
          <p:cNvPicPr preferRelativeResize="0"/>
          <p:nvPr/>
        </p:nvPicPr>
        <p:blipFill rotWithShape="1">
          <a:blip r:embed="rId4">
            <a:alphaModFix/>
          </a:blip>
          <a:srcRect l="3334"/>
          <a:stretch/>
        </p:blipFill>
        <p:spPr>
          <a:xfrm>
            <a:off x="1137600" y="-456100"/>
            <a:ext cx="10521552" cy="81665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5fc5baaca8_0_252"/>
          <p:cNvSpPr/>
          <p:nvPr/>
        </p:nvSpPr>
        <p:spPr>
          <a:xfrm>
            <a:off x="0" y="-201600"/>
            <a:ext cx="2210400" cy="72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5fc5baaca8_0_252"/>
          <p:cNvSpPr txBox="1">
            <a:spLocks noGrp="1"/>
          </p:cNvSpPr>
          <p:nvPr>
            <p:ph type="title"/>
          </p:nvPr>
        </p:nvSpPr>
        <p:spPr>
          <a:xfrm>
            <a:off x="598100" y="2869800"/>
            <a:ext cx="35562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3000"/>
              <a:buNone/>
              <a:defRPr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25fc5baaca8_0_25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5fc5baaca8_0_252"/>
          <p:cNvPicPr preferRelativeResize="0"/>
          <p:nvPr/>
        </p:nvPicPr>
        <p:blipFill rotWithShape="1">
          <a:blip r:embed="rId5">
            <a:alphaModFix/>
          </a:blip>
          <a:srcRect l="19" r="29"/>
          <a:stretch/>
        </p:blipFill>
        <p:spPr>
          <a:xfrm>
            <a:off x="8052619" y="6201600"/>
            <a:ext cx="67910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5fc5baaca8_0_252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Slide">
  <p:cSld name="Welcom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ctrTitle"/>
          </p:nvPr>
        </p:nvSpPr>
        <p:spPr>
          <a:xfrm>
            <a:off x="446002" y="2615631"/>
            <a:ext cx="7803127" cy="147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9000"/>
              <a:buFont typeface="Arial"/>
              <a:buNone/>
              <a:defRPr sz="9000" b="1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ubTitle" idx="1"/>
          </p:nvPr>
        </p:nvSpPr>
        <p:spPr>
          <a:xfrm>
            <a:off x="7694496" y="5976383"/>
            <a:ext cx="1120322" cy="299621"/>
          </a:xfrm>
          <a:prstGeom prst="rect">
            <a:avLst/>
          </a:prstGeom>
          <a:solidFill>
            <a:srgbClr val="BD92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2"/>
          </p:nvPr>
        </p:nvSpPr>
        <p:spPr>
          <a:xfrm>
            <a:off x="7652343" y="6276004"/>
            <a:ext cx="72072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6859971" y="9744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gline">
  <p:cSld name="SECTION_HEADER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25fc5baaca8_0_260"/>
          <p:cNvPicPr preferRelativeResize="0"/>
          <p:nvPr/>
        </p:nvPicPr>
        <p:blipFill rotWithShape="1">
          <a:blip r:embed="rId3">
            <a:alphaModFix/>
          </a:blip>
          <a:srcRect t="9870" b="8490"/>
          <a:stretch/>
        </p:blipFill>
        <p:spPr>
          <a:xfrm>
            <a:off x="1411700" y="0"/>
            <a:ext cx="9551823" cy="692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5fc5baaca8_0_260"/>
          <p:cNvPicPr preferRelativeResize="0"/>
          <p:nvPr/>
        </p:nvPicPr>
        <p:blipFill rotWithShape="1">
          <a:blip r:embed="rId4">
            <a:alphaModFix/>
          </a:blip>
          <a:srcRect l="3334"/>
          <a:stretch/>
        </p:blipFill>
        <p:spPr>
          <a:xfrm>
            <a:off x="1137600" y="-456100"/>
            <a:ext cx="10521552" cy="816659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5fc5baaca8_0_260"/>
          <p:cNvSpPr/>
          <p:nvPr/>
        </p:nvSpPr>
        <p:spPr>
          <a:xfrm>
            <a:off x="0" y="-201600"/>
            <a:ext cx="2210400" cy="72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5fc5baaca8_0_26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" name="Google Shape;114;g25fc5baaca8_0_260"/>
          <p:cNvPicPr preferRelativeResize="0"/>
          <p:nvPr/>
        </p:nvPicPr>
        <p:blipFill rotWithShape="1">
          <a:blip r:embed="rId5">
            <a:alphaModFix/>
          </a:blip>
          <a:srcRect l="19" r="29"/>
          <a:stretch/>
        </p:blipFill>
        <p:spPr>
          <a:xfrm>
            <a:off x="8052619" y="6201600"/>
            <a:ext cx="679102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5fc5baaca8_0_2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275" y="4155635"/>
            <a:ext cx="2220001" cy="222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fc5baaca8_0_267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700"/>
              <a:buNone/>
              <a:defRPr sz="17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25fc5baaca8_0_267"/>
          <p:cNvSpPr txBox="1">
            <a:spLocks noGrp="1"/>
          </p:cNvSpPr>
          <p:nvPr>
            <p:ph type="body" idx="1"/>
          </p:nvPr>
        </p:nvSpPr>
        <p:spPr>
          <a:xfrm>
            <a:off x="311700" y="1459517"/>
            <a:ext cx="5613900" cy="46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119" name="Google Shape;119;g25fc5baaca8_0_26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D8DEE5"/>
                </a:solidFill>
              </a:defRPr>
            </a:lvl1pPr>
            <a:lvl2pPr lvl="1" rtl="0">
              <a:buNone/>
              <a:defRPr>
                <a:solidFill>
                  <a:srgbClr val="D8DEE5"/>
                </a:solidFill>
              </a:defRPr>
            </a:lvl2pPr>
            <a:lvl3pPr lvl="2" rtl="0">
              <a:buNone/>
              <a:defRPr>
                <a:solidFill>
                  <a:srgbClr val="D8DEE5"/>
                </a:solidFill>
              </a:defRPr>
            </a:lvl3pPr>
            <a:lvl4pPr lvl="3" rtl="0">
              <a:buNone/>
              <a:defRPr>
                <a:solidFill>
                  <a:srgbClr val="D8DEE5"/>
                </a:solidFill>
              </a:defRPr>
            </a:lvl4pPr>
            <a:lvl5pPr lvl="4" rtl="0">
              <a:buNone/>
              <a:defRPr>
                <a:solidFill>
                  <a:srgbClr val="D8DEE5"/>
                </a:solidFill>
              </a:defRPr>
            </a:lvl5pPr>
            <a:lvl6pPr lvl="5" rtl="0">
              <a:buNone/>
              <a:defRPr>
                <a:solidFill>
                  <a:srgbClr val="D8DEE5"/>
                </a:solidFill>
              </a:defRPr>
            </a:lvl6pPr>
            <a:lvl7pPr lvl="6" rtl="0">
              <a:buNone/>
              <a:defRPr>
                <a:solidFill>
                  <a:srgbClr val="D8DEE5"/>
                </a:solidFill>
              </a:defRPr>
            </a:lvl7pPr>
            <a:lvl8pPr lvl="7" rtl="0">
              <a:buNone/>
              <a:defRPr>
                <a:solidFill>
                  <a:srgbClr val="D8DEE5"/>
                </a:solidFill>
              </a:defRPr>
            </a:lvl8pPr>
            <a:lvl9pPr lvl="8" rtl="0">
              <a:buNone/>
              <a:defRPr>
                <a:solidFill>
                  <a:srgbClr val="D8DEE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0" name="Google Shape;120;g25fc5baaca8_0_267"/>
          <p:cNvCxnSpPr/>
          <p:nvPr/>
        </p:nvCxnSpPr>
        <p:spPr>
          <a:xfrm>
            <a:off x="424800" y="1209600"/>
            <a:ext cx="504000" cy="0"/>
          </a:xfrm>
          <a:prstGeom prst="straightConnector1">
            <a:avLst/>
          </a:prstGeom>
          <a:noFill/>
          <a:ln w="9525" cap="flat" cmpd="sng">
            <a:solidFill>
              <a:srgbClr val="BD92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1" name="Google Shape;121;g25fc5baaca8_0_267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8052619" y="6201600"/>
            <a:ext cx="67910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5fc5baaca8_0_267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with Flag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fc5baaca8_0_27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700"/>
              <a:buNone/>
              <a:defRPr sz="17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25fc5baaca8_0_274"/>
          <p:cNvSpPr txBox="1">
            <a:spLocks noGrp="1"/>
          </p:cNvSpPr>
          <p:nvPr>
            <p:ph type="body" idx="1"/>
          </p:nvPr>
        </p:nvSpPr>
        <p:spPr>
          <a:xfrm>
            <a:off x="311700" y="1459517"/>
            <a:ext cx="5613900" cy="46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126" name="Google Shape;126;g25fc5baaca8_0_27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D8DEE5"/>
                </a:solidFill>
              </a:defRPr>
            </a:lvl1pPr>
            <a:lvl2pPr lvl="1" rtl="0">
              <a:buNone/>
              <a:defRPr>
                <a:solidFill>
                  <a:srgbClr val="D8DEE5"/>
                </a:solidFill>
              </a:defRPr>
            </a:lvl2pPr>
            <a:lvl3pPr lvl="2" rtl="0">
              <a:buNone/>
              <a:defRPr>
                <a:solidFill>
                  <a:srgbClr val="D8DEE5"/>
                </a:solidFill>
              </a:defRPr>
            </a:lvl3pPr>
            <a:lvl4pPr lvl="3" rtl="0">
              <a:buNone/>
              <a:defRPr>
                <a:solidFill>
                  <a:srgbClr val="D8DEE5"/>
                </a:solidFill>
              </a:defRPr>
            </a:lvl4pPr>
            <a:lvl5pPr lvl="4" rtl="0">
              <a:buNone/>
              <a:defRPr>
                <a:solidFill>
                  <a:srgbClr val="D8DEE5"/>
                </a:solidFill>
              </a:defRPr>
            </a:lvl5pPr>
            <a:lvl6pPr lvl="5" rtl="0">
              <a:buNone/>
              <a:defRPr>
                <a:solidFill>
                  <a:srgbClr val="D8DEE5"/>
                </a:solidFill>
              </a:defRPr>
            </a:lvl6pPr>
            <a:lvl7pPr lvl="6" rtl="0">
              <a:buNone/>
              <a:defRPr>
                <a:solidFill>
                  <a:srgbClr val="D8DEE5"/>
                </a:solidFill>
              </a:defRPr>
            </a:lvl7pPr>
            <a:lvl8pPr lvl="7" rtl="0">
              <a:buNone/>
              <a:defRPr>
                <a:solidFill>
                  <a:srgbClr val="D8DEE5"/>
                </a:solidFill>
              </a:defRPr>
            </a:lvl8pPr>
            <a:lvl9pPr lvl="8" rtl="0">
              <a:buNone/>
              <a:defRPr>
                <a:solidFill>
                  <a:srgbClr val="D8DEE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7" name="Google Shape;127;g25fc5baaca8_0_274"/>
          <p:cNvCxnSpPr/>
          <p:nvPr/>
        </p:nvCxnSpPr>
        <p:spPr>
          <a:xfrm>
            <a:off x="424800" y="1209600"/>
            <a:ext cx="504000" cy="0"/>
          </a:xfrm>
          <a:prstGeom prst="straightConnector1">
            <a:avLst/>
          </a:prstGeom>
          <a:noFill/>
          <a:ln w="9525" cap="flat" cmpd="sng">
            <a:solidFill>
              <a:srgbClr val="BD92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8" name="Google Shape;128;g25fc5baaca8_0_274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8052619" y="6201600"/>
            <a:ext cx="67910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25fc5baaca8_0_274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  <p:pic>
        <p:nvPicPr>
          <p:cNvPr id="130" name="Google Shape;130;g25fc5baaca8_0_274"/>
          <p:cNvPicPr preferRelativeResize="0"/>
          <p:nvPr/>
        </p:nvPicPr>
        <p:blipFill rotWithShape="1">
          <a:blip r:embed="rId4">
            <a:alphaModFix/>
          </a:blip>
          <a:srcRect b="-3820"/>
          <a:stretch/>
        </p:blipFill>
        <p:spPr>
          <a:xfrm>
            <a:off x="7459925" y="-111633"/>
            <a:ext cx="817800" cy="197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+ Pattern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5fc5baaca8_0_282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700"/>
              <a:buNone/>
              <a:defRPr sz="17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25fc5baaca8_0_28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D8DEE5"/>
                </a:solidFill>
              </a:defRPr>
            </a:lvl1pPr>
            <a:lvl2pPr lvl="1" rtl="0">
              <a:buNone/>
              <a:defRPr>
                <a:solidFill>
                  <a:srgbClr val="D8DEE5"/>
                </a:solidFill>
              </a:defRPr>
            </a:lvl2pPr>
            <a:lvl3pPr lvl="2" rtl="0">
              <a:buNone/>
              <a:defRPr>
                <a:solidFill>
                  <a:srgbClr val="D8DEE5"/>
                </a:solidFill>
              </a:defRPr>
            </a:lvl3pPr>
            <a:lvl4pPr lvl="3" rtl="0">
              <a:buNone/>
              <a:defRPr>
                <a:solidFill>
                  <a:srgbClr val="D8DEE5"/>
                </a:solidFill>
              </a:defRPr>
            </a:lvl4pPr>
            <a:lvl5pPr lvl="4" rtl="0">
              <a:buNone/>
              <a:defRPr>
                <a:solidFill>
                  <a:srgbClr val="D8DEE5"/>
                </a:solidFill>
              </a:defRPr>
            </a:lvl5pPr>
            <a:lvl6pPr lvl="5" rtl="0">
              <a:buNone/>
              <a:defRPr>
                <a:solidFill>
                  <a:srgbClr val="D8DEE5"/>
                </a:solidFill>
              </a:defRPr>
            </a:lvl6pPr>
            <a:lvl7pPr lvl="6" rtl="0">
              <a:buNone/>
              <a:defRPr>
                <a:solidFill>
                  <a:srgbClr val="D8DEE5"/>
                </a:solidFill>
              </a:defRPr>
            </a:lvl7pPr>
            <a:lvl8pPr lvl="7" rtl="0">
              <a:buNone/>
              <a:defRPr>
                <a:solidFill>
                  <a:srgbClr val="D8DEE5"/>
                </a:solidFill>
              </a:defRPr>
            </a:lvl8pPr>
            <a:lvl9pPr lvl="8" rtl="0">
              <a:buNone/>
              <a:defRPr>
                <a:solidFill>
                  <a:srgbClr val="D8DEE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4" name="Google Shape;134;g25fc5baaca8_0_282"/>
          <p:cNvCxnSpPr/>
          <p:nvPr/>
        </p:nvCxnSpPr>
        <p:spPr>
          <a:xfrm>
            <a:off x="424800" y="1209600"/>
            <a:ext cx="504000" cy="0"/>
          </a:xfrm>
          <a:prstGeom prst="straightConnector1">
            <a:avLst/>
          </a:prstGeom>
          <a:noFill/>
          <a:ln w="9525" cap="flat" cmpd="sng">
            <a:solidFill>
              <a:srgbClr val="BD92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5" name="Google Shape;135;g25fc5baaca8_0_282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8052619" y="6201600"/>
            <a:ext cx="67910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5fc5baaca8_0_282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fc5baaca8_0_288"/>
          <p:cNvSpPr txBox="1">
            <a:spLocks noGrp="1"/>
          </p:cNvSpPr>
          <p:nvPr>
            <p:ph type="body" idx="1"/>
          </p:nvPr>
        </p:nvSpPr>
        <p:spPr>
          <a:xfrm>
            <a:off x="424800" y="1843167"/>
            <a:ext cx="3886800" cy="445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139" name="Google Shape;139;g25fc5baaca8_0_288"/>
          <p:cNvSpPr txBox="1">
            <a:spLocks noGrp="1"/>
          </p:cNvSpPr>
          <p:nvPr>
            <p:ph type="body" idx="2"/>
          </p:nvPr>
        </p:nvSpPr>
        <p:spPr>
          <a:xfrm>
            <a:off x="4667025" y="1843167"/>
            <a:ext cx="3999900" cy="445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140" name="Google Shape;140;g25fc5baaca8_0_28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g25fc5baaca8_0_288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700"/>
              <a:buNone/>
              <a:defRPr sz="17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42" name="Google Shape;142;g25fc5baaca8_0_288"/>
          <p:cNvCxnSpPr/>
          <p:nvPr/>
        </p:nvCxnSpPr>
        <p:spPr>
          <a:xfrm>
            <a:off x="424800" y="1209600"/>
            <a:ext cx="504000" cy="0"/>
          </a:xfrm>
          <a:prstGeom prst="straightConnector1">
            <a:avLst/>
          </a:prstGeom>
          <a:noFill/>
          <a:ln w="9525" cap="flat" cmpd="sng">
            <a:solidFill>
              <a:srgbClr val="BD92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3" name="Google Shape;143;g25fc5baaca8_0_288"/>
          <p:cNvPicPr preferRelativeResize="0"/>
          <p:nvPr/>
        </p:nvPicPr>
        <p:blipFill rotWithShape="1">
          <a:blip r:embed="rId2">
            <a:alphaModFix/>
          </a:blip>
          <a:srcRect l="19" r="29"/>
          <a:stretch/>
        </p:blipFill>
        <p:spPr>
          <a:xfrm>
            <a:off x="8052619" y="6201600"/>
            <a:ext cx="67910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5fc5baaca8_0_288"/>
          <p:cNvSpPr txBox="1">
            <a:spLocks noGrp="1"/>
          </p:cNvSpPr>
          <p:nvPr>
            <p:ph type="title" idx="3"/>
          </p:nvPr>
        </p:nvSpPr>
        <p:spPr>
          <a:xfrm>
            <a:off x="311700" y="1311200"/>
            <a:ext cx="8520600" cy="4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800"/>
              <a:buNone/>
              <a:defRPr sz="8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5" name="Google Shape;145;g25fc5baaca8_0_288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fc5baaca8_0_297"/>
          <p:cNvSpPr txBox="1">
            <a:spLocks noGrp="1"/>
          </p:cNvSpPr>
          <p:nvPr>
            <p:ph type="body" idx="1"/>
          </p:nvPr>
        </p:nvSpPr>
        <p:spPr>
          <a:xfrm>
            <a:off x="424800" y="1848800"/>
            <a:ext cx="1809600" cy="424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148" name="Google Shape;148;g25fc5baaca8_0_297"/>
          <p:cNvSpPr txBox="1">
            <a:spLocks noGrp="1"/>
          </p:cNvSpPr>
          <p:nvPr>
            <p:ph type="body" idx="2"/>
          </p:nvPr>
        </p:nvSpPr>
        <p:spPr>
          <a:xfrm>
            <a:off x="2565775" y="1848800"/>
            <a:ext cx="1846800" cy="424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149" name="Google Shape;149;g25fc5baaca8_0_29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g25fc5baaca8_0_297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700"/>
              <a:buNone/>
              <a:defRPr sz="17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51" name="Google Shape;151;g25fc5baaca8_0_297"/>
          <p:cNvCxnSpPr/>
          <p:nvPr/>
        </p:nvCxnSpPr>
        <p:spPr>
          <a:xfrm>
            <a:off x="424800" y="1209600"/>
            <a:ext cx="504000" cy="0"/>
          </a:xfrm>
          <a:prstGeom prst="straightConnector1">
            <a:avLst/>
          </a:prstGeom>
          <a:noFill/>
          <a:ln w="9525" cap="flat" cmpd="sng">
            <a:solidFill>
              <a:srgbClr val="BD92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2" name="Google Shape;152;g25fc5baaca8_0_297"/>
          <p:cNvPicPr preferRelativeResize="0"/>
          <p:nvPr/>
        </p:nvPicPr>
        <p:blipFill rotWithShape="1">
          <a:blip r:embed="rId3">
            <a:alphaModFix/>
          </a:blip>
          <a:srcRect l="19" r="29"/>
          <a:stretch/>
        </p:blipFill>
        <p:spPr>
          <a:xfrm>
            <a:off x="8052619" y="6201600"/>
            <a:ext cx="67910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5fc5baaca8_0_297"/>
          <p:cNvSpPr txBox="1">
            <a:spLocks noGrp="1"/>
          </p:cNvSpPr>
          <p:nvPr>
            <p:ph type="title" idx="3"/>
          </p:nvPr>
        </p:nvSpPr>
        <p:spPr>
          <a:xfrm>
            <a:off x="311700" y="1311200"/>
            <a:ext cx="8520600" cy="4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800"/>
              <a:buNone/>
              <a:defRPr sz="8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4" name="Google Shape;154;g25fc5baaca8_0_297"/>
          <p:cNvSpPr txBox="1">
            <a:spLocks noGrp="1"/>
          </p:cNvSpPr>
          <p:nvPr>
            <p:ph type="body" idx="4"/>
          </p:nvPr>
        </p:nvSpPr>
        <p:spPr>
          <a:xfrm>
            <a:off x="4743951" y="1848800"/>
            <a:ext cx="1809600" cy="424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155" name="Google Shape;155;g25fc5baaca8_0_297"/>
          <p:cNvSpPr txBox="1">
            <a:spLocks noGrp="1"/>
          </p:cNvSpPr>
          <p:nvPr>
            <p:ph type="body" idx="5"/>
          </p:nvPr>
        </p:nvSpPr>
        <p:spPr>
          <a:xfrm>
            <a:off x="6884926" y="1848800"/>
            <a:ext cx="1846800" cy="4249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marL="914400" lvl="1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marL="1371600" lvl="2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marL="1828800" lvl="3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marL="2743200" lvl="5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marL="3200400" lvl="6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marL="3657600" lvl="7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marL="4114800" lvl="8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>
            <a:endParaRPr/>
          </a:p>
        </p:txBody>
      </p:sp>
      <p:sp>
        <p:nvSpPr>
          <p:cNvPr id="156" name="Google Shape;156;g25fc5baaca8_0_297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lus categories" type="titleOnly">
  <p:cSld name="TITLE_ONLY">
    <p:bg>
      <p:bgPr>
        <a:solidFill>
          <a:srgbClr val="EDF2FA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5fc5baaca8_0_30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9" name="Google Shape;159;g25fc5baaca8_0_308"/>
          <p:cNvPicPr preferRelativeResize="0"/>
          <p:nvPr/>
        </p:nvPicPr>
        <p:blipFill rotWithShape="1">
          <a:blip r:embed="rId2">
            <a:alphaModFix/>
          </a:blip>
          <a:srcRect l="19" r="29"/>
          <a:stretch/>
        </p:blipFill>
        <p:spPr>
          <a:xfrm>
            <a:off x="8052619" y="6201600"/>
            <a:ext cx="67910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5fc5baaca8_0_308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700"/>
              <a:buNone/>
              <a:defRPr sz="17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61" name="Google Shape;161;g25fc5baaca8_0_308"/>
          <p:cNvCxnSpPr/>
          <p:nvPr/>
        </p:nvCxnSpPr>
        <p:spPr>
          <a:xfrm>
            <a:off x="424800" y="1209600"/>
            <a:ext cx="504000" cy="0"/>
          </a:xfrm>
          <a:prstGeom prst="straightConnector1">
            <a:avLst/>
          </a:prstGeom>
          <a:noFill/>
          <a:ln w="9525" cap="flat" cmpd="sng">
            <a:solidFill>
              <a:srgbClr val="BD92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g25fc5baaca8_0_308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  <p:sp>
        <p:nvSpPr>
          <p:cNvPr id="163" name="Google Shape;163;g25fc5baaca8_0_308"/>
          <p:cNvSpPr/>
          <p:nvPr/>
        </p:nvSpPr>
        <p:spPr>
          <a:xfrm>
            <a:off x="714775" y="1571900"/>
            <a:ext cx="7431000" cy="4241100"/>
          </a:xfrm>
          <a:prstGeom prst="rect">
            <a:avLst/>
          </a:prstGeom>
          <a:noFill/>
          <a:ln w="9525" cap="flat" cmpd="sng">
            <a:solidFill>
              <a:srgbClr val="D8DEE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g25fc5baaca8_0_308"/>
          <p:cNvCxnSpPr/>
          <p:nvPr/>
        </p:nvCxnSpPr>
        <p:spPr>
          <a:xfrm>
            <a:off x="2351725" y="2948100"/>
            <a:ext cx="373500" cy="0"/>
          </a:xfrm>
          <a:prstGeom prst="straightConnector1">
            <a:avLst/>
          </a:prstGeom>
          <a:noFill/>
          <a:ln w="9525" cap="flat" cmpd="sng">
            <a:solidFill>
              <a:srgbClr val="BD92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g25fc5baaca8_0_308"/>
          <p:cNvCxnSpPr/>
          <p:nvPr/>
        </p:nvCxnSpPr>
        <p:spPr>
          <a:xfrm>
            <a:off x="6104875" y="2948100"/>
            <a:ext cx="373500" cy="0"/>
          </a:xfrm>
          <a:prstGeom prst="straightConnector1">
            <a:avLst/>
          </a:prstGeom>
          <a:noFill/>
          <a:ln w="9525" cap="flat" cmpd="sng">
            <a:solidFill>
              <a:srgbClr val="BD92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g25fc5baaca8_0_308"/>
          <p:cNvCxnSpPr/>
          <p:nvPr/>
        </p:nvCxnSpPr>
        <p:spPr>
          <a:xfrm>
            <a:off x="4430275" y="2003467"/>
            <a:ext cx="0" cy="3487200"/>
          </a:xfrm>
          <a:prstGeom prst="straightConnector1">
            <a:avLst/>
          </a:prstGeom>
          <a:noFill/>
          <a:ln w="9525" cap="flat" cmpd="sng">
            <a:solidFill>
              <a:srgbClr val="D8DE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g25fc5baaca8_0_308"/>
          <p:cNvSpPr txBox="1">
            <a:spLocks noGrp="1"/>
          </p:cNvSpPr>
          <p:nvPr>
            <p:ph type="title" idx="2"/>
          </p:nvPr>
        </p:nvSpPr>
        <p:spPr>
          <a:xfrm>
            <a:off x="928800" y="2318267"/>
            <a:ext cx="32811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000"/>
              <a:buNone/>
              <a:defRPr sz="1000" b="1">
                <a:solidFill>
                  <a:srgbClr val="BD923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9pPr>
          </a:lstStyle>
          <a:p>
            <a:endParaRPr/>
          </a:p>
        </p:txBody>
      </p:sp>
      <p:sp>
        <p:nvSpPr>
          <p:cNvPr id="168" name="Google Shape;168;g25fc5baaca8_0_308"/>
          <p:cNvSpPr txBox="1">
            <a:spLocks noGrp="1"/>
          </p:cNvSpPr>
          <p:nvPr>
            <p:ph type="title" idx="3"/>
          </p:nvPr>
        </p:nvSpPr>
        <p:spPr>
          <a:xfrm>
            <a:off x="4650650" y="2318267"/>
            <a:ext cx="32811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000"/>
              <a:buNone/>
              <a:defRPr sz="1000" b="1">
                <a:solidFill>
                  <a:srgbClr val="BD923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9pPr>
          </a:lstStyle>
          <a:p>
            <a:endParaRPr/>
          </a:p>
        </p:txBody>
      </p:sp>
      <p:sp>
        <p:nvSpPr>
          <p:cNvPr id="169" name="Google Shape;169;g25fc5baaca8_0_308"/>
          <p:cNvSpPr txBox="1">
            <a:spLocks noGrp="1"/>
          </p:cNvSpPr>
          <p:nvPr>
            <p:ph type="title" idx="4"/>
          </p:nvPr>
        </p:nvSpPr>
        <p:spPr>
          <a:xfrm>
            <a:off x="928800" y="3251567"/>
            <a:ext cx="3281100" cy="21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g25fc5baaca8_0_308"/>
          <p:cNvSpPr txBox="1">
            <a:spLocks noGrp="1"/>
          </p:cNvSpPr>
          <p:nvPr>
            <p:ph type="title" idx="5"/>
          </p:nvPr>
        </p:nvSpPr>
        <p:spPr>
          <a:xfrm>
            <a:off x="4650650" y="3251567"/>
            <a:ext cx="3281100" cy="21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sz="13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ONLY_1">
    <p:bg>
      <p:bgPr>
        <a:solidFill>
          <a:srgbClr val="EDF2FA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fc5baaca8_0_32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g25fc5baaca8_0_322"/>
          <p:cNvPicPr preferRelativeResize="0"/>
          <p:nvPr/>
        </p:nvPicPr>
        <p:blipFill rotWithShape="1">
          <a:blip r:embed="rId2">
            <a:alphaModFix/>
          </a:blip>
          <a:srcRect l="19" r="29"/>
          <a:stretch/>
        </p:blipFill>
        <p:spPr>
          <a:xfrm>
            <a:off x="8052619" y="6201600"/>
            <a:ext cx="67910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5fc5baaca8_0_322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700"/>
              <a:buNone/>
              <a:defRPr sz="17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75" name="Google Shape;175;g25fc5baaca8_0_322"/>
          <p:cNvCxnSpPr/>
          <p:nvPr/>
        </p:nvCxnSpPr>
        <p:spPr>
          <a:xfrm>
            <a:off x="424800" y="1209600"/>
            <a:ext cx="504000" cy="0"/>
          </a:xfrm>
          <a:prstGeom prst="straightConnector1">
            <a:avLst/>
          </a:prstGeom>
          <a:noFill/>
          <a:ln w="9525" cap="flat" cmpd="sng">
            <a:solidFill>
              <a:srgbClr val="BD92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g25fc5baaca8_0_322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RULE">
  <p:cSld name="TITLE_ONLY_1_1">
    <p:bg>
      <p:bgPr>
        <a:solidFill>
          <a:srgbClr val="EDF2FA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fc5baaca8_0_32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9" name="Google Shape;179;g25fc5baaca8_0_328"/>
          <p:cNvPicPr preferRelativeResize="0"/>
          <p:nvPr/>
        </p:nvPicPr>
        <p:blipFill rotWithShape="1">
          <a:blip r:embed="rId2">
            <a:alphaModFix/>
          </a:blip>
          <a:srcRect l="19" r="29"/>
          <a:stretch/>
        </p:blipFill>
        <p:spPr>
          <a:xfrm>
            <a:off x="8052619" y="6201600"/>
            <a:ext cx="67910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5fc5baaca8_0_328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700"/>
              <a:buNone/>
              <a:defRPr sz="17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25fc5baaca8_0_328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fc5baaca8_0_333"/>
          <p:cNvSpPr txBox="1">
            <a:spLocks noGrp="1"/>
          </p:cNvSpPr>
          <p:nvPr>
            <p:ph type="body" idx="1"/>
          </p:nvPr>
        </p:nvSpPr>
        <p:spPr>
          <a:xfrm>
            <a:off x="311700" y="1954400"/>
            <a:ext cx="71979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84" name="Google Shape;184;g25fc5baaca8_0_33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g25fc5baaca8_0_333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700"/>
              <a:buNone/>
              <a:defRPr sz="17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86" name="Google Shape;186;g25fc5baaca8_0_333"/>
          <p:cNvCxnSpPr/>
          <p:nvPr/>
        </p:nvCxnSpPr>
        <p:spPr>
          <a:xfrm>
            <a:off x="424800" y="1209600"/>
            <a:ext cx="504000" cy="0"/>
          </a:xfrm>
          <a:prstGeom prst="straightConnector1">
            <a:avLst/>
          </a:prstGeom>
          <a:noFill/>
          <a:ln w="9525" cap="flat" cmpd="sng">
            <a:solidFill>
              <a:srgbClr val="BD923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7" name="Google Shape;187;g25fc5baaca8_0_333"/>
          <p:cNvPicPr preferRelativeResize="0"/>
          <p:nvPr/>
        </p:nvPicPr>
        <p:blipFill rotWithShape="1">
          <a:blip r:embed="rId2">
            <a:alphaModFix/>
          </a:blip>
          <a:srcRect l="19" r="29"/>
          <a:stretch/>
        </p:blipFill>
        <p:spPr>
          <a:xfrm>
            <a:off x="8052619" y="6201600"/>
            <a:ext cx="67910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5fc5baaca8_0_333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34126" y="2521186"/>
            <a:ext cx="7886700" cy="61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4500"/>
              <a:buFont typeface="Arial Narrow"/>
              <a:buNone/>
              <a:defRPr sz="4500" b="1" i="0" u="none" strike="noStrike" cap="none">
                <a:solidFill>
                  <a:srgbClr val="101B2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34122" y="3269233"/>
            <a:ext cx="7886700" cy="4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9233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BD9233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6859971" y="9744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fc5baaca8_0_34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g25fc5baaca8_0_340"/>
          <p:cNvSpPr txBox="1">
            <a:spLocks noGrp="1"/>
          </p:cNvSpPr>
          <p:nvPr>
            <p:ph type="title"/>
          </p:nvPr>
        </p:nvSpPr>
        <p:spPr>
          <a:xfrm>
            <a:off x="598100" y="2869800"/>
            <a:ext cx="35562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92" name="Google Shape;192;g25fc5baaca8_0_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619" y="6201600"/>
            <a:ext cx="67910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5fc5baaca8_0_340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attern Blue">
  <p:cSld name="MAIN_POI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fc5baaca8_0_34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6" name="Google Shape;196;g25fc5baaca8_0_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619" y="6201600"/>
            <a:ext cx="67910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5fc5baaca8_0_345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attern Gold">
  <p:cSld name="MAIN_POIN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fc5baaca8_0_34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0" name="Google Shape;200;g25fc5baaca8_0_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619" y="6201600"/>
            <a:ext cx="67910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5fc5baaca8_0_349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attern Green">
  <p:cSld name="MAIN_POINT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fc5baaca8_0_35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g25fc5baaca8_0_3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619" y="6201600"/>
            <a:ext cx="679101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5fc5baaca8_0_353"/>
          <p:cNvSpPr txBox="1"/>
          <p:nvPr/>
        </p:nvSpPr>
        <p:spPr>
          <a:xfrm>
            <a:off x="245295" y="6175400"/>
            <a:ext cx="4542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D8DEE5"/>
                </a:solidFill>
              </a:rPr>
              <a:t>May 17, 2023   |   ALL-STAFF MEETING</a:t>
            </a:r>
            <a:endParaRPr sz="600">
              <a:solidFill>
                <a:srgbClr val="D8DEE5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+ Image">
  <p:cSld name="SECTION_TITLE_AND_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fc5baaca8_0_357"/>
          <p:cNvSpPr>
            <a:spLocks noGrp="1"/>
          </p:cNvSpPr>
          <p:nvPr>
            <p:ph type="pic" idx="2"/>
          </p:nvPr>
        </p:nvSpPr>
        <p:spPr>
          <a:xfrm>
            <a:off x="4583200" y="-119433"/>
            <a:ext cx="4560900" cy="70563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g25fc5baaca8_0_357"/>
          <p:cNvSpPr txBox="1">
            <a:spLocks noGrp="1"/>
          </p:cNvSpPr>
          <p:nvPr>
            <p:ph type="title"/>
          </p:nvPr>
        </p:nvSpPr>
        <p:spPr>
          <a:xfrm>
            <a:off x="897000" y="1873200"/>
            <a:ext cx="2782200" cy="20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3000"/>
              <a:buNone/>
              <a:defRPr>
                <a:solidFill>
                  <a:srgbClr val="BD923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9" name="Google Shape;209;g25fc5baaca8_0_357"/>
          <p:cNvSpPr txBox="1">
            <a:spLocks noGrp="1"/>
          </p:cNvSpPr>
          <p:nvPr>
            <p:ph type="subTitle" idx="1"/>
          </p:nvPr>
        </p:nvSpPr>
        <p:spPr>
          <a:xfrm>
            <a:off x="265500" y="4030402"/>
            <a:ext cx="4045200" cy="16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i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0" name="Google Shape;210;g25fc5baaca8_0_35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fc5baaca8_0_36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Slide">
  <p:cSld name="Title and Content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42330" y="2521186"/>
            <a:ext cx="4119731" cy="61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4500"/>
              <a:buFont typeface="Arial Narrow"/>
              <a:buNone/>
              <a:defRPr sz="4500" b="1" i="0" u="none" strike="noStrike" cap="none">
                <a:solidFill>
                  <a:srgbClr val="101B2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32499" y="3269233"/>
            <a:ext cx="4121964" cy="4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9233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BD9233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5090474" y="2520950"/>
            <a:ext cx="3553906" cy="278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859971" y="9744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">
  <p:cSld name="2 Column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442332" y="1923010"/>
            <a:ext cx="3553905" cy="4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9233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BD9233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2"/>
          </p:nvPr>
        </p:nvSpPr>
        <p:spPr>
          <a:xfrm>
            <a:off x="5090474" y="2520950"/>
            <a:ext cx="3553906" cy="278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3"/>
          </p:nvPr>
        </p:nvSpPr>
        <p:spPr>
          <a:xfrm>
            <a:off x="442332" y="2520950"/>
            <a:ext cx="3553906" cy="278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4"/>
          </p:nvPr>
        </p:nvSpPr>
        <p:spPr>
          <a:xfrm>
            <a:off x="5090474" y="1923010"/>
            <a:ext cx="3553905" cy="4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9233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BD9233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859971" y="9744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Slide">
  <p:cSld name="Pictur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77153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859971" y="9744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3827669" y="5358866"/>
            <a:ext cx="1464537" cy="299621"/>
          </a:xfrm>
          <a:prstGeom prst="rect">
            <a:avLst/>
          </a:prstGeom>
          <a:solidFill>
            <a:srgbClr val="BD923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3755035" y="5658487"/>
            <a:ext cx="1641423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1B2C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101B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1769239" y="2446297"/>
            <a:ext cx="5783262" cy="2315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1B2C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01B2C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101B2C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101B2C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101B2C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1B2C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101B2C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859971" y="9744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Footer">
  <p:cSld name="Blank Slide with Foot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6859971" y="9744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5fc5baaca8_0_198"/>
          <p:cNvSpPr txBox="1">
            <a:spLocks noGrp="1"/>
          </p:cNvSpPr>
          <p:nvPr>
            <p:ph type="ctrTitle"/>
          </p:nvPr>
        </p:nvSpPr>
        <p:spPr>
          <a:xfrm>
            <a:off x="598100" y="2568567"/>
            <a:ext cx="3455400" cy="11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4200"/>
              <a:buNone/>
              <a:defRPr sz="4200">
                <a:solidFill>
                  <a:srgbClr val="BD92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g25fc5baaca8_0_198"/>
          <p:cNvSpPr txBox="1">
            <a:spLocks noGrp="1"/>
          </p:cNvSpPr>
          <p:nvPr>
            <p:ph type="subTitle" idx="1"/>
          </p:nvPr>
        </p:nvSpPr>
        <p:spPr>
          <a:xfrm>
            <a:off x="634095" y="1864433"/>
            <a:ext cx="45426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100"/>
              <a:buNone/>
              <a:defRPr sz="1100">
                <a:solidFill>
                  <a:srgbClr val="BD923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g25fc5baaca8_0_19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g25fc5baaca8_0_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1030" y="-115300"/>
            <a:ext cx="1226707" cy="213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859971" y="9744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01B2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5fc5baaca8_0_19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g25fc5baaca8_0_19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25fc5baaca8_0_19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fc5baaca8_0_187"/>
          <p:cNvSpPr txBox="1"/>
          <p:nvPr/>
        </p:nvSpPr>
        <p:spPr>
          <a:xfrm>
            <a:off x="978250" y="6384325"/>
            <a:ext cx="1038300" cy="1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25fc5baaca8_0_187"/>
          <p:cNvSpPr txBox="1">
            <a:spLocks noGrp="1"/>
          </p:cNvSpPr>
          <p:nvPr>
            <p:ph type="body" idx="1"/>
          </p:nvPr>
        </p:nvSpPr>
        <p:spPr>
          <a:xfrm>
            <a:off x="311700" y="1459517"/>
            <a:ext cx="5613900" cy="46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5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50" b="1">
              <a:solidFill>
                <a:srgbClr val="BD9233"/>
              </a:solidFill>
            </a:endParaRPr>
          </a:p>
        </p:txBody>
      </p:sp>
      <p:pic>
        <p:nvPicPr>
          <p:cNvPr id="219" name="Google Shape;219;g25fc5baaca8_0_187"/>
          <p:cNvPicPr preferRelativeResize="0"/>
          <p:nvPr/>
        </p:nvPicPr>
        <p:blipFill rotWithShape="1">
          <a:blip r:embed="rId3">
            <a:alphaModFix/>
          </a:blip>
          <a:srcRect b="-3820"/>
          <a:stretch/>
        </p:blipFill>
        <p:spPr>
          <a:xfrm>
            <a:off x="7459925" y="-111633"/>
            <a:ext cx="817800" cy="197476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5fc5baaca8_0_187"/>
          <p:cNvSpPr/>
          <p:nvPr/>
        </p:nvSpPr>
        <p:spPr>
          <a:xfrm>
            <a:off x="8139450" y="6224800"/>
            <a:ext cx="663300" cy="4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5fc5baaca8_0_187"/>
          <p:cNvSpPr/>
          <p:nvPr/>
        </p:nvSpPr>
        <p:spPr>
          <a:xfrm>
            <a:off x="1318039" y="930258"/>
            <a:ext cx="5986200" cy="1641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939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5fc5baaca8_0_187"/>
          <p:cNvSpPr/>
          <p:nvPr/>
        </p:nvSpPr>
        <p:spPr>
          <a:xfrm>
            <a:off x="58033" y="2635800"/>
            <a:ext cx="978600" cy="1472400"/>
          </a:xfrm>
          <a:prstGeom prst="roundRect">
            <a:avLst>
              <a:gd name="adj" fmla="val 16667"/>
            </a:avLst>
          </a:prstGeom>
          <a:solidFill>
            <a:srgbClr val="008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</a:rPr>
              <a:t>Annual Plan </a:t>
            </a:r>
            <a:endParaRPr sz="1400" b="1" i="0" u="none" strike="noStrike" cap="none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</a:rPr>
              <a:t>(12 months)</a:t>
            </a:r>
            <a:endParaRPr sz="1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23" name="Google Shape;223;g25fc5baaca8_0_187"/>
          <p:cNvSpPr/>
          <p:nvPr/>
        </p:nvSpPr>
        <p:spPr>
          <a:xfrm>
            <a:off x="1088171" y="2643867"/>
            <a:ext cx="6194700" cy="1464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939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5fc5baaca8_0_187"/>
          <p:cNvSpPr/>
          <p:nvPr/>
        </p:nvSpPr>
        <p:spPr>
          <a:xfrm>
            <a:off x="1088171" y="4199802"/>
            <a:ext cx="6194700" cy="124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939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5fc5baaca8_0_187"/>
          <p:cNvSpPr/>
          <p:nvPr/>
        </p:nvSpPr>
        <p:spPr>
          <a:xfrm>
            <a:off x="1073639" y="5539015"/>
            <a:ext cx="6194700" cy="124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939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5fc5baaca8_0_187"/>
          <p:cNvSpPr txBox="1"/>
          <p:nvPr/>
        </p:nvSpPr>
        <p:spPr>
          <a:xfrm>
            <a:off x="1440650" y="1020640"/>
            <a:ext cx="26112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 dirty="0">
                <a:solidFill>
                  <a:srgbClr val="193965"/>
                </a:solidFill>
              </a:rPr>
              <a:t>Education Background: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rgbClr val="193965"/>
                </a:solidFill>
              </a:rPr>
              <a:t>School </a:t>
            </a:r>
            <a:r>
              <a:rPr lang="en-US" sz="1200" i="0" u="none" strike="noStrike" cap="none" dirty="0">
                <a:solidFill>
                  <a:srgbClr val="193965"/>
                </a:solidFill>
              </a:rPr>
              <a:t>– Degree/Certificate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Font typeface="Arial"/>
              <a:buChar char="•"/>
            </a:pPr>
            <a:r>
              <a:rPr lang="en-US" sz="1200" b="1" i="0" u="none" strike="noStrike" cap="none" dirty="0">
                <a:solidFill>
                  <a:srgbClr val="193965"/>
                </a:solidFill>
              </a:rPr>
              <a:t>School </a:t>
            </a:r>
            <a:r>
              <a:rPr lang="en-US" sz="1200" i="0" u="none" strike="noStrike" cap="none" dirty="0">
                <a:solidFill>
                  <a:srgbClr val="193965"/>
                </a:solidFill>
              </a:rPr>
              <a:t>– Degree/Certificate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 dirty="0">
                <a:solidFill>
                  <a:srgbClr val="193965"/>
                </a:solidFill>
              </a:rPr>
              <a:t>Other education/industry certifications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sng" strike="noStrike" cap="none" dirty="0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5fc5baaca8_0_187"/>
          <p:cNvSpPr txBox="1"/>
          <p:nvPr/>
        </p:nvSpPr>
        <p:spPr>
          <a:xfrm>
            <a:off x="4112653" y="993949"/>
            <a:ext cx="3690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Recent Employment:</a:t>
            </a:r>
            <a:endParaRPr sz="12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193965"/>
                </a:solidFill>
              </a:rPr>
              <a:t>Organization </a:t>
            </a:r>
            <a:r>
              <a:rPr lang="en-US" sz="1200" i="0" u="none" strike="noStrike" cap="none">
                <a:solidFill>
                  <a:srgbClr val="193965"/>
                </a:solidFill>
              </a:rPr>
              <a:t>(Start Date-Present)                      Position Title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193965"/>
                </a:solidFill>
              </a:rPr>
              <a:t>Organization </a:t>
            </a:r>
            <a:r>
              <a:rPr lang="en-US" sz="1200" i="0" u="none" strike="noStrike" cap="none">
                <a:solidFill>
                  <a:srgbClr val="193965"/>
                </a:solidFill>
              </a:rPr>
              <a:t>(Year-Year)                                      Position Title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Font typeface="Arial"/>
              <a:buChar char="•"/>
            </a:pPr>
            <a:r>
              <a:rPr lang="en-US" sz="1200" b="1" i="0" u="none" strike="noStrike" cap="none">
                <a:solidFill>
                  <a:srgbClr val="193965"/>
                </a:solidFill>
              </a:rPr>
              <a:t>Organization</a:t>
            </a:r>
            <a:r>
              <a:rPr lang="en-US" sz="1200" i="0" u="none" strike="noStrike" cap="none">
                <a:solidFill>
                  <a:srgbClr val="193965"/>
                </a:solidFill>
              </a:rPr>
              <a:t> (Year-Year)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i="0" u="none" strike="noStrike" cap="none">
                <a:solidFill>
                  <a:srgbClr val="193965"/>
                </a:solidFill>
              </a:rPr>
              <a:t>      Position Title</a:t>
            </a:r>
            <a:endParaRPr sz="1400" i="0" u="none" strike="noStrike" cap="none">
              <a:solidFill>
                <a:srgbClr val="193965"/>
              </a:solidFill>
            </a:endParaRPr>
          </a:p>
        </p:txBody>
      </p:sp>
      <p:sp>
        <p:nvSpPr>
          <p:cNvPr id="228" name="Google Shape;228;g25fc5baaca8_0_187"/>
          <p:cNvSpPr/>
          <p:nvPr/>
        </p:nvSpPr>
        <p:spPr>
          <a:xfrm>
            <a:off x="7358700" y="5186300"/>
            <a:ext cx="1705500" cy="1598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833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5fc5baaca8_0_187"/>
          <p:cNvSpPr txBox="1"/>
          <p:nvPr/>
        </p:nvSpPr>
        <p:spPr>
          <a:xfrm>
            <a:off x="7376191" y="5324834"/>
            <a:ext cx="1679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Career Aspiration: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 u="none" strike="noStrike" cap="none">
              <a:solidFill>
                <a:srgbClr val="19396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i="0" u="none" strike="noStrike" cap="none">
                <a:solidFill>
                  <a:srgbClr val="193965"/>
                </a:solidFill>
              </a:rPr>
              <a:t>Where would you like to be in your career at its pinnacle?</a:t>
            </a:r>
            <a:endParaRPr sz="1400" i="0" u="none" strike="noStrike" cap="none">
              <a:solidFill>
                <a:srgbClr val="193965"/>
              </a:solidFill>
            </a:endParaRPr>
          </a:p>
        </p:txBody>
      </p:sp>
      <p:sp>
        <p:nvSpPr>
          <p:cNvPr id="230" name="Google Shape;230;g25fc5baaca8_0_187"/>
          <p:cNvSpPr/>
          <p:nvPr/>
        </p:nvSpPr>
        <p:spPr>
          <a:xfrm>
            <a:off x="7336625" y="1782300"/>
            <a:ext cx="1705500" cy="3293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939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5fc5baaca8_0_187"/>
          <p:cNvSpPr txBox="1"/>
          <p:nvPr/>
        </p:nvSpPr>
        <p:spPr>
          <a:xfrm>
            <a:off x="1128301" y="2664164"/>
            <a:ext cx="2013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Skills to enhance: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Skill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Skill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Skill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rgbClr val="101B2C"/>
              </a:solidFill>
            </a:endParaRPr>
          </a:p>
        </p:txBody>
      </p:sp>
      <p:sp>
        <p:nvSpPr>
          <p:cNvPr id="232" name="Google Shape;232;g25fc5baaca8_0_187"/>
          <p:cNvSpPr txBox="1"/>
          <p:nvPr/>
        </p:nvSpPr>
        <p:spPr>
          <a:xfrm>
            <a:off x="5194525" y="2664819"/>
            <a:ext cx="1861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People to engage: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Name</a:t>
            </a:r>
            <a:r>
              <a:rPr lang="en-US" sz="1200">
                <a:solidFill>
                  <a:srgbClr val="193965"/>
                </a:solidFill>
              </a:rPr>
              <a:t>/</a:t>
            </a:r>
            <a:r>
              <a:rPr lang="en-US" sz="1200" i="0" u="none" strike="noStrike" cap="none">
                <a:solidFill>
                  <a:srgbClr val="193965"/>
                </a:solidFill>
              </a:rPr>
              <a:t>position level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Name</a:t>
            </a:r>
            <a:r>
              <a:rPr lang="en-US" sz="1200">
                <a:solidFill>
                  <a:srgbClr val="193965"/>
                </a:solidFill>
              </a:rPr>
              <a:t>/</a:t>
            </a:r>
            <a:r>
              <a:rPr lang="en-US" sz="1200" i="0" u="none" strike="noStrike" cap="none">
                <a:solidFill>
                  <a:srgbClr val="193965"/>
                </a:solidFill>
              </a:rPr>
              <a:t>position level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Name</a:t>
            </a:r>
            <a:r>
              <a:rPr lang="en-US" sz="1200">
                <a:solidFill>
                  <a:srgbClr val="193965"/>
                </a:solidFill>
              </a:rPr>
              <a:t>/</a:t>
            </a:r>
            <a:r>
              <a:rPr lang="en-US" sz="1200" i="0" u="none" strike="noStrike" cap="none">
                <a:solidFill>
                  <a:srgbClr val="193965"/>
                </a:solidFill>
              </a:rPr>
              <a:t>position level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rgbClr val="101B2C"/>
              </a:solidFill>
            </a:endParaRPr>
          </a:p>
        </p:txBody>
      </p:sp>
      <p:sp>
        <p:nvSpPr>
          <p:cNvPr id="233" name="Google Shape;233;g25fc5baaca8_0_187"/>
          <p:cNvSpPr txBox="1"/>
          <p:nvPr/>
        </p:nvSpPr>
        <p:spPr>
          <a:xfrm>
            <a:off x="1144914" y="4248362"/>
            <a:ext cx="1981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Skills to enhance: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Skill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Skill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Skill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rgbClr val="101B2C"/>
              </a:solidFill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25fc5baaca8_0_187"/>
          <p:cNvSpPr txBox="1"/>
          <p:nvPr/>
        </p:nvSpPr>
        <p:spPr>
          <a:xfrm>
            <a:off x="7398619" y="1940548"/>
            <a:ext cx="19956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Skills and Strengths: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89297" marR="0" lvl="0" indent="-89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Strength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89297" marR="0" lvl="0" indent="-89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Strength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89297" marR="0" lvl="0" indent="-89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Strength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89297" marR="0" lvl="0" indent="-89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Strength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89297" marR="0" lvl="0" indent="-89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Strength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89297" marR="0" lvl="0" indent="-130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rgbClr val="19396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Service/Interests: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Service position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Service position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Interest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Interest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 u="none" strike="noStrike" cap="none">
              <a:solidFill>
                <a:srgbClr val="101B2C"/>
              </a:solidFill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297" marR="0" lvl="0" indent="-130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5fc5baaca8_0_187"/>
          <p:cNvSpPr txBox="1"/>
          <p:nvPr/>
        </p:nvSpPr>
        <p:spPr>
          <a:xfrm>
            <a:off x="2583224" y="2662475"/>
            <a:ext cx="2649437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 dirty="0">
                <a:solidFill>
                  <a:srgbClr val="193965"/>
                </a:solidFill>
              </a:rPr>
              <a:t>Training &amp; Growth Opportunities: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 dirty="0">
                <a:solidFill>
                  <a:srgbClr val="193965"/>
                </a:solidFill>
              </a:rPr>
              <a:t>Action/Resource 1 (be specific)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 dirty="0">
                <a:solidFill>
                  <a:srgbClr val="193965"/>
                </a:solidFill>
              </a:rPr>
              <a:t>Action/Resource 2 (be specific)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 dirty="0">
                <a:solidFill>
                  <a:srgbClr val="193965"/>
                </a:solidFill>
              </a:rPr>
              <a:t>Action/Resource 3 (be specific)</a:t>
            </a:r>
            <a:endParaRPr sz="1400" i="0" u="none" strike="noStrike" cap="none" dirty="0">
              <a:solidFill>
                <a:srgbClr val="193965"/>
              </a:solidFill>
            </a:endParaRPr>
          </a:p>
        </p:txBody>
      </p:sp>
      <p:sp>
        <p:nvSpPr>
          <p:cNvPr id="236" name="Google Shape;236;g25fc5baaca8_0_187"/>
          <p:cNvSpPr txBox="1"/>
          <p:nvPr/>
        </p:nvSpPr>
        <p:spPr>
          <a:xfrm>
            <a:off x="5243846" y="4219241"/>
            <a:ext cx="204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Roles/areas of interest: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Position title</a:t>
            </a:r>
            <a:r>
              <a:rPr lang="en-US" sz="1200">
                <a:solidFill>
                  <a:srgbClr val="193965"/>
                </a:solidFill>
              </a:rPr>
              <a:t>/</a:t>
            </a:r>
            <a:r>
              <a:rPr lang="en-US" sz="1200" i="0" u="none" strike="noStrike" cap="none">
                <a:solidFill>
                  <a:srgbClr val="193965"/>
                </a:solidFill>
              </a:rPr>
              <a:t> department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Position title</a:t>
            </a:r>
            <a:r>
              <a:rPr lang="en-US" sz="1200">
                <a:solidFill>
                  <a:srgbClr val="193965"/>
                </a:solidFill>
              </a:rPr>
              <a:t>/</a:t>
            </a:r>
            <a:r>
              <a:rPr lang="en-US" sz="1200" i="0" u="none" strike="noStrike" cap="none">
                <a:solidFill>
                  <a:srgbClr val="193965"/>
                </a:solidFill>
              </a:rPr>
              <a:t> department</a:t>
            </a:r>
            <a:endParaRPr sz="1400" i="0" u="none" strike="noStrike" cap="none">
              <a:solidFill>
                <a:srgbClr val="193965"/>
              </a:solidFill>
            </a:endParaRPr>
          </a:p>
        </p:txBody>
      </p:sp>
      <p:sp>
        <p:nvSpPr>
          <p:cNvPr id="237" name="Google Shape;237;g25fc5baaca8_0_187"/>
          <p:cNvSpPr txBox="1"/>
          <p:nvPr/>
        </p:nvSpPr>
        <p:spPr>
          <a:xfrm>
            <a:off x="1143390" y="5608533"/>
            <a:ext cx="1981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Skills to enhance: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Skill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Skill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Skill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25fc5baaca8_0_187"/>
          <p:cNvSpPr txBox="1"/>
          <p:nvPr/>
        </p:nvSpPr>
        <p:spPr>
          <a:xfrm>
            <a:off x="5243851" y="5608525"/>
            <a:ext cx="2013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Roles/areas of interest: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Position title</a:t>
            </a:r>
            <a:r>
              <a:rPr lang="en-US" sz="1200">
                <a:solidFill>
                  <a:srgbClr val="193965"/>
                </a:solidFill>
              </a:rPr>
              <a:t>/</a:t>
            </a:r>
            <a:r>
              <a:rPr lang="en-US" sz="1200" i="0" u="none" strike="noStrike" cap="none">
                <a:solidFill>
                  <a:srgbClr val="193965"/>
                </a:solidFill>
              </a:rPr>
              <a:t> department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>
                <a:solidFill>
                  <a:srgbClr val="193965"/>
                </a:solidFill>
              </a:rPr>
              <a:t>Position title</a:t>
            </a:r>
            <a:r>
              <a:rPr lang="en-US" sz="1200">
                <a:solidFill>
                  <a:srgbClr val="193965"/>
                </a:solidFill>
              </a:rPr>
              <a:t>/</a:t>
            </a:r>
            <a:r>
              <a:rPr lang="en-US" sz="1200" i="0" u="none" strike="noStrike" cap="none">
                <a:solidFill>
                  <a:srgbClr val="193965"/>
                </a:solidFill>
              </a:rPr>
              <a:t> department</a:t>
            </a:r>
            <a:endParaRPr sz="1400" i="0" u="none" strike="noStrike" cap="none">
              <a:solidFill>
                <a:srgbClr val="193965"/>
              </a:solidFill>
            </a:endParaRPr>
          </a:p>
        </p:txBody>
      </p:sp>
      <p:sp>
        <p:nvSpPr>
          <p:cNvPr id="239" name="Google Shape;239;g25fc5baaca8_0_187"/>
          <p:cNvSpPr txBox="1"/>
          <p:nvPr/>
        </p:nvSpPr>
        <p:spPr>
          <a:xfrm>
            <a:off x="2583774" y="4241350"/>
            <a:ext cx="2736839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 dirty="0">
                <a:solidFill>
                  <a:srgbClr val="193965"/>
                </a:solidFill>
              </a:rPr>
              <a:t>Training &amp; Growth Opportunities: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 dirty="0">
                <a:solidFill>
                  <a:srgbClr val="193965"/>
                </a:solidFill>
              </a:rPr>
              <a:t>Action/Resource 1 (be specific)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 dirty="0">
                <a:solidFill>
                  <a:srgbClr val="193965"/>
                </a:solidFill>
              </a:rPr>
              <a:t>Action/Resource 2 (be specific)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Char char="•"/>
            </a:pPr>
            <a:r>
              <a:rPr lang="en-US" sz="1200" i="0" u="none" strike="noStrike" cap="none" dirty="0">
                <a:solidFill>
                  <a:srgbClr val="193965"/>
                </a:solidFill>
              </a:rPr>
              <a:t>Action/Resource 3 (be specific</a:t>
            </a:r>
            <a:r>
              <a:rPr lang="en-US" sz="1200" i="0" u="none" strike="noStrike" cap="none" dirty="0">
                <a:solidFill>
                  <a:srgbClr val="101B2C"/>
                </a:solidFill>
              </a:rPr>
              <a:t>)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5fc5baaca8_0_187"/>
          <p:cNvSpPr txBox="1"/>
          <p:nvPr/>
        </p:nvSpPr>
        <p:spPr>
          <a:xfrm>
            <a:off x="2553299" y="5609900"/>
            <a:ext cx="2679363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 dirty="0">
                <a:solidFill>
                  <a:srgbClr val="193965"/>
                </a:solidFill>
              </a:rPr>
              <a:t>Training &amp; Growth Opportunities: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 dirty="0">
                <a:solidFill>
                  <a:srgbClr val="193965"/>
                </a:solidFill>
              </a:rPr>
              <a:t>Action/Resource 1 (be specific)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 dirty="0">
                <a:solidFill>
                  <a:srgbClr val="193965"/>
                </a:solidFill>
              </a:rPr>
              <a:t>Action/Resource 2 (be specific)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r>
              <a:rPr lang="en-US" sz="1200" i="0" u="none" strike="noStrike" cap="none" dirty="0">
                <a:solidFill>
                  <a:srgbClr val="193965"/>
                </a:solidFill>
              </a:rPr>
              <a:t>Action/Resource 3 (be specific)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5fc5baaca8_0_187"/>
          <p:cNvSpPr txBox="1"/>
          <p:nvPr/>
        </p:nvSpPr>
        <p:spPr>
          <a:xfrm>
            <a:off x="1440650" y="3733050"/>
            <a:ext cx="5619300" cy="276900"/>
          </a:xfrm>
          <a:prstGeom prst="rect">
            <a:avLst/>
          </a:prstGeom>
          <a:noFill/>
          <a:ln w="9525" cap="flat" cmpd="sng">
            <a:solidFill>
              <a:srgbClr val="0083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0833E"/>
                </a:solidFill>
              </a:rPr>
              <a:t>Role(s) I am ready to take today: </a:t>
            </a:r>
            <a:r>
              <a:rPr lang="en-US" sz="1200" b="1" i="0" u="sng" strike="noStrike" cap="none">
                <a:solidFill>
                  <a:srgbClr val="00833E"/>
                </a:solidFill>
              </a:rPr>
              <a:t>___________________________________</a:t>
            </a:r>
            <a:endParaRPr sz="1200" i="0" u="none" strike="noStrike" cap="none">
              <a:solidFill>
                <a:srgbClr val="00833E"/>
              </a:solidFill>
            </a:endParaRPr>
          </a:p>
        </p:txBody>
      </p:sp>
      <p:sp>
        <p:nvSpPr>
          <p:cNvPr id="242" name="Google Shape;242;g25fc5baaca8_0_187"/>
          <p:cNvSpPr/>
          <p:nvPr/>
        </p:nvSpPr>
        <p:spPr>
          <a:xfrm>
            <a:off x="58033" y="4185661"/>
            <a:ext cx="978600" cy="1264500"/>
          </a:xfrm>
          <a:prstGeom prst="roundRect">
            <a:avLst>
              <a:gd name="adj" fmla="val 16667"/>
            </a:avLst>
          </a:prstGeom>
          <a:solidFill>
            <a:srgbClr val="008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</a:rPr>
              <a:t>Short Term Plan </a:t>
            </a:r>
            <a:endParaRPr sz="1200" b="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</a:rPr>
              <a:t>(1–3 years)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243" name="Google Shape;243;g25fc5baaca8_0_187"/>
          <p:cNvSpPr/>
          <p:nvPr/>
        </p:nvSpPr>
        <p:spPr>
          <a:xfrm>
            <a:off x="48889" y="5534494"/>
            <a:ext cx="978600" cy="1248000"/>
          </a:xfrm>
          <a:prstGeom prst="roundRect">
            <a:avLst>
              <a:gd name="adj" fmla="val 16667"/>
            </a:avLst>
          </a:prstGeom>
          <a:solidFill>
            <a:srgbClr val="008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</a:rPr>
              <a:t>Medium</a:t>
            </a:r>
            <a:r>
              <a:rPr lang="en-US" sz="1200">
                <a:solidFill>
                  <a:schemeClr val="lt1"/>
                </a:solidFill>
              </a:rPr>
              <a:t>  Term</a:t>
            </a:r>
            <a:endParaRPr sz="12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lt1"/>
                </a:solidFill>
              </a:rPr>
              <a:t>Plan</a:t>
            </a:r>
            <a:endParaRPr sz="12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lt1"/>
                </a:solidFill>
              </a:rPr>
              <a:t>(3+ years)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44" name="Google Shape;244;g25fc5baaca8_0_187"/>
          <p:cNvSpPr/>
          <p:nvPr/>
        </p:nvSpPr>
        <p:spPr>
          <a:xfrm>
            <a:off x="109150" y="1103875"/>
            <a:ext cx="1038300" cy="1015800"/>
          </a:xfrm>
          <a:prstGeom prst="flowChartConnector">
            <a:avLst/>
          </a:prstGeom>
          <a:solidFill>
            <a:schemeClr val="lt2"/>
          </a:solidFill>
          <a:ln w="19050" cap="flat" cmpd="sng">
            <a:solidFill>
              <a:srgbClr val="193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93965"/>
                </a:solidFill>
              </a:rPr>
              <a:t>Your Photo Here</a:t>
            </a:r>
            <a:endParaRPr sz="1100">
              <a:solidFill>
                <a:srgbClr val="193965"/>
              </a:solidFill>
            </a:endParaRPr>
          </a:p>
        </p:txBody>
      </p:sp>
      <p:sp>
        <p:nvSpPr>
          <p:cNvPr id="245" name="Google Shape;245;g25fc5baaca8_0_187"/>
          <p:cNvSpPr txBox="1">
            <a:spLocks noGrp="1"/>
          </p:cNvSpPr>
          <p:nvPr>
            <p:ph type="title"/>
          </p:nvPr>
        </p:nvSpPr>
        <p:spPr>
          <a:xfrm>
            <a:off x="109150" y="201800"/>
            <a:ext cx="3942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- Division		          </a:t>
            </a:r>
            <a:endParaRPr>
              <a:solidFill>
                <a:srgbClr val="193965"/>
              </a:solidFill>
            </a:endParaRPr>
          </a:p>
        </p:txBody>
      </p:sp>
      <p:sp>
        <p:nvSpPr>
          <p:cNvPr id="246" name="Google Shape;246;g25fc5baaca8_0_187"/>
          <p:cNvSpPr txBox="1">
            <a:spLocks noGrp="1"/>
          </p:cNvSpPr>
          <p:nvPr>
            <p:ph type="title"/>
          </p:nvPr>
        </p:nvSpPr>
        <p:spPr>
          <a:xfrm>
            <a:off x="3940629" y="201800"/>
            <a:ext cx="3504046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Professional Development Plan </a:t>
            </a:r>
            <a:r>
              <a:rPr lang="en-US" dirty="0"/>
              <a:t>     </a:t>
            </a:r>
            <a:endParaRPr dirty="0">
              <a:solidFill>
                <a:srgbClr val="19396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fc5baaca8_0_393"/>
          <p:cNvSpPr txBox="1"/>
          <p:nvPr/>
        </p:nvSpPr>
        <p:spPr>
          <a:xfrm>
            <a:off x="978250" y="6384325"/>
            <a:ext cx="1038300" cy="1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25fc5baaca8_0_393"/>
          <p:cNvSpPr txBox="1">
            <a:spLocks noGrp="1"/>
          </p:cNvSpPr>
          <p:nvPr>
            <p:ph type="body" idx="1"/>
          </p:nvPr>
        </p:nvSpPr>
        <p:spPr>
          <a:xfrm>
            <a:off x="311700" y="1459517"/>
            <a:ext cx="5613900" cy="46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5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50" b="1">
              <a:solidFill>
                <a:srgbClr val="BD9233"/>
              </a:solidFill>
            </a:endParaRPr>
          </a:p>
        </p:txBody>
      </p:sp>
      <p:pic>
        <p:nvPicPr>
          <p:cNvPr id="253" name="Google Shape;253;g25fc5baaca8_0_393"/>
          <p:cNvPicPr preferRelativeResize="0"/>
          <p:nvPr/>
        </p:nvPicPr>
        <p:blipFill rotWithShape="1">
          <a:blip r:embed="rId3">
            <a:alphaModFix/>
          </a:blip>
          <a:srcRect b="-3820"/>
          <a:stretch/>
        </p:blipFill>
        <p:spPr>
          <a:xfrm>
            <a:off x="7459925" y="-111633"/>
            <a:ext cx="817800" cy="197476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5fc5baaca8_0_393"/>
          <p:cNvSpPr/>
          <p:nvPr/>
        </p:nvSpPr>
        <p:spPr>
          <a:xfrm>
            <a:off x="8139450" y="6224800"/>
            <a:ext cx="663300" cy="4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5fc5baaca8_0_393"/>
          <p:cNvSpPr/>
          <p:nvPr/>
        </p:nvSpPr>
        <p:spPr>
          <a:xfrm>
            <a:off x="1318039" y="930258"/>
            <a:ext cx="5986200" cy="1641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939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5fc5baaca8_0_393"/>
          <p:cNvSpPr/>
          <p:nvPr/>
        </p:nvSpPr>
        <p:spPr>
          <a:xfrm>
            <a:off x="58033" y="2635800"/>
            <a:ext cx="978600" cy="1472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</a:rPr>
              <a:t>Annual Plan </a:t>
            </a:r>
            <a:endParaRPr sz="1400" b="1" i="0" u="none" strike="noStrike" cap="none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</a:rPr>
              <a:t>(12 months)</a:t>
            </a:r>
            <a:endParaRPr sz="1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57" name="Google Shape;257;g25fc5baaca8_0_393"/>
          <p:cNvSpPr/>
          <p:nvPr/>
        </p:nvSpPr>
        <p:spPr>
          <a:xfrm>
            <a:off x="1088171" y="2643867"/>
            <a:ext cx="6194700" cy="1464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939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5fc5baaca8_0_393"/>
          <p:cNvSpPr/>
          <p:nvPr/>
        </p:nvSpPr>
        <p:spPr>
          <a:xfrm>
            <a:off x="1088171" y="4199802"/>
            <a:ext cx="6194700" cy="124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939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5fc5baaca8_0_393"/>
          <p:cNvSpPr/>
          <p:nvPr/>
        </p:nvSpPr>
        <p:spPr>
          <a:xfrm>
            <a:off x="1073639" y="5539015"/>
            <a:ext cx="6194700" cy="1245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939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5fc5baaca8_0_393"/>
          <p:cNvSpPr txBox="1"/>
          <p:nvPr/>
        </p:nvSpPr>
        <p:spPr>
          <a:xfrm>
            <a:off x="1440650" y="1020650"/>
            <a:ext cx="2611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 dirty="0">
                <a:solidFill>
                  <a:srgbClr val="193965"/>
                </a:solidFill>
              </a:rPr>
              <a:t>Education Background: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Font typeface="Arial"/>
              <a:buChar char="•"/>
            </a:pP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Font typeface="Arial"/>
              <a:buChar char="•"/>
            </a:pP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sng" strike="noStrike" cap="none" dirty="0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5fc5baaca8_0_393"/>
          <p:cNvSpPr txBox="1"/>
          <p:nvPr/>
        </p:nvSpPr>
        <p:spPr>
          <a:xfrm>
            <a:off x="4067100" y="1035082"/>
            <a:ext cx="369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 dirty="0">
                <a:solidFill>
                  <a:srgbClr val="193965"/>
                </a:solidFill>
              </a:rPr>
              <a:t>Recent Employment:</a:t>
            </a:r>
            <a:endParaRPr sz="12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Font typeface="Arial"/>
              <a:buChar char="•"/>
            </a:pP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Font typeface="Arial"/>
              <a:buChar char="•"/>
            </a:pPr>
            <a:endParaRPr sz="1400" i="0" u="none" strike="noStrike" cap="none" dirty="0">
              <a:solidFill>
                <a:srgbClr val="19396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endParaRPr sz="1400" i="0" u="none" strike="noStrike" cap="none" dirty="0">
              <a:solidFill>
                <a:srgbClr val="193965"/>
              </a:solidFill>
            </a:endParaRPr>
          </a:p>
        </p:txBody>
      </p:sp>
      <p:sp>
        <p:nvSpPr>
          <p:cNvPr id="262" name="Google Shape;262;g25fc5baaca8_0_393"/>
          <p:cNvSpPr/>
          <p:nvPr/>
        </p:nvSpPr>
        <p:spPr>
          <a:xfrm>
            <a:off x="7358700" y="5186300"/>
            <a:ext cx="1705500" cy="1598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5fc5baaca8_0_393"/>
          <p:cNvSpPr txBox="1"/>
          <p:nvPr/>
        </p:nvSpPr>
        <p:spPr>
          <a:xfrm>
            <a:off x="7376191" y="5324834"/>
            <a:ext cx="1679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Career Aspiration: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 u="none" strike="noStrike" cap="none">
              <a:solidFill>
                <a:srgbClr val="19396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i="0" u="none" strike="noStrike" cap="none">
                <a:solidFill>
                  <a:srgbClr val="193965"/>
                </a:solidFill>
              </a:rPr>
              <a:t>Where would you like to be in your career at its pinnacle?</a:t>
            </a:r>
            <a:endParaRPr sz="1400" i="0" u="none" strike="noStrike" cap="none">
              <a:solidFill>
                <a:srgbClr val="193965"/>
              </a:solidFill>
            </a:endParaRPr>
          </a:p>
        </p:txBody>
      </p:sp>
      <p:sp>
        <p:nvSpPr>
          <p:cNvPr id="264" name="Google Shape;264;g25fc5baaca8_0_393"/>
          <p:cNvSpPr/>
          <p:nvPr/>
        </p:nvSpPr>
        <p:spPr>
          <a:xfrm>
            <a:off x="7336625" y="1782300"/>
            <a:ext cx="1705500" cy="3293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1939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</a:pPr>
            <a:endParaRPr sz="135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5fc5baaca8_0_393"/>
          <p:cNvSpPr txBox="1"/>
          <p:nvPr/>
        </p:nvSpPr>
        <p:spPr>
          <a:xfrm>
            <a:off x="1128301" y="2664164"/>
            <a:ext cx="20133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Skills to enhance: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rgbClr val="101B2C"/>
              </a:solidFill>
            </a:endParaRPr>
          </a:p>
        </p:txBody>
      </p:sp>
      <p:sp>
        <p:nvSpPr>
          <p:cNvPr id="266" name="Google Shape;266;g25fc5baaca8_0_393"/>
          <p:cNvSpPr txBox="1"/>
          <p:nvPr/>
        </p:nvSpPr>
        <p:spPr>
          <a:xfrm>
            <a:off x="5194525" y="2664819"/>
            <a:ext cx="1861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People to engage: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rgbClr val="101B2C"/>
              </a:solidFill>
            </a:endParaRPr>
          </a:p>
        </p:txBody>
      </p:sp>
      <p:sp>
        <p:nvSpPr>
          <p:cNvPr id="267" name="Google Shape;267;g25fc5baaca8_0_393"/>
          <p:cNvSpPr txBox="1"/>
          <p:nvPr/>
        </p:nvSpPr>
        <p:spPr>
          <a:xfrm>
            <a:off x="1144914" y="4248362"/>
            <a:ext cx="1981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Skills to enhance: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rgbClr val="101B2C"/>
              </a:solidFill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5fc5baaca8_0_393"/>
          <p:cNvSpPr txBox="1"/>
          <p:nvPr/>
        </p:nvSpPr>
        <p:spPr>
          <a:xfrm>
            <a:off x="7398619" y="1940548"/>
            <a:ext cx="19956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Skills and Strengths: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89297" marR="0" lvl="0" indent="-89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89297" marR="0" lvl="0" indent="-89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89297" marR="0" lvl="0" indent="-89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89297" marR="0" lvl="0" indent="-89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89297" marR="0" lvl="0" indent="-892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89297" marR="0" lvl="0" indent="-130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rgbClr val="19396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Service/Interests: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 u="none" strike="noStrike" cap="none">
              <a:solidFill>
                <a:srgbClr val="101B2C"/>
              </a:solidFill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9297" marR="0" lvl="0" indent="-1309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5fc5baaca8_0_393"/>
          <p:cNvSpPr txBox="1"/>
          <p:nvPr/>
        </p:nvSpPr>
        <p:spPr>
          <a:xfrm>
            <a:off x="2583225" y="2662475"/>
            <a:ext cx="2686668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Training &amp; Growth Opportunities: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</p:txBody>
      </p:sp>
      <p:sp>
        <p:nvSpPr>
          <p:cNvPr id="270" name="Google Shape;270;g25fc5baaca8_0_393"/>
          <p:cNvSpPr txBox="1"/>
          <p:nvPr/>
        </p:nvSpPr>
        <p:spPr>
          <a:xfrm>
            <a:off x="5243846" y="4219241"/>
            <a:ext cx="2043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Roles/areas of interest: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</p:txBody>
      </p:sp>
      <p:sp>
        <p:nvSpPr>
          <p:cNvPr id="271" name="Google Shape;271;g25fc5baaca8_0_393"/>
          <p:cNvSpPr txBox="1"/>
          <p:nvPr/>
        </p:nvSpPr>
        <p:spPr>
          <a:xfrm>
            <a:off x="1143390" y="5608533"/>
            <a:ext cx="1981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Skills to enhance: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5fc5baaca8_0_393"/>
          <p:cNvSpPr txBox="1"/>
          <p:nvPr/>
        </p:nvSpPr>
        <p:spPr>
          <a:xfrm>
            <a:off x="5243850" y="5608525"/>
            <a:ext cx="201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Roles/areas of interest: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</p:txBody>
      </p:sp>
      <p:sp>
        <p:nvSpPr>
          <p:cNvPr id="273" name="Google Shape;273;g25fc5baaca8_0_393"/>
          <p:cNvSpPr txBox="1"/>
          <p:nvPr/>
        </p:nvSpPr>
        <p:spPr>
          <a:xfrm>
            <a:off x="2583775" y="4241350"/>
            <a:ext cx="2686668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 dirty="0">
                <a:solidFill>
                  <a:srgbClr val="193965"/>
                </a:solidFill>
              </a:rPr>
              <a:t>Training &amp; Growth Opportunities:</a:t>
            </a: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 dirty="0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Char char="•"/>
            </a:pPr>
            <a:endParaRPr sz="1400" i="0" u="none" strike="noStrike" cap="none" dirty="0">
              <a:solidFill>
                <a:srgbClr val="000000"/>
              </a:solidFill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25fc5baaca8_0_393"/>
          <p:cNvSpPr txBox="1"/>
          <p:nvPr/>
        </p:nvSpPr>
        <p:spPr>
          <a:xfrm>
            <a:off x="2553300" y="5609900"/>
            <a:ext cx="2686668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 i="0" u="sng" strike="noStrike" cap="none">
                <a:solidFill>
                  <a:srgbClr val="193965"/>
                </a:solidFill>
              </a:rPr>
              <a:t>Training &amp; Growth Opportunities:</a:t>
            </a: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214312" marR="0" lvl="0" indent="-214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965"/>
              </a:buClr>
              <a:buSzPts val="1200"/>
              <a:buChar char="•"/>
            </a:pPr>
            <a:endParaRPr sz="1400" i="0" u="none" strike="noStrike" cap="none">
              <a:solidFill>
                <a:srgbClr val="193965"/>
              </a:solidFill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2" marR="0" lvl="0" indent="-1381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01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25fc5baaca8_0_393"/>
          <p:cNvSpPr txBox="1"/>
          <p:nvPr/>
        </p:nvSpPr>
        <p:spPr>
          <a:xfrm>
            <a:off x="1440650" y="3733050"/>
            <a:ext cx="5619300" cy="2769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9233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chemeClr val="accent2"/>
                </a:solidFill>
              </a:rPr>
              <a:t>Role(s) I am ready to take today: </a:t>
            </a:r>
            <a:r>
              <a:rPr lang="en-US" sz="1200" b="1" i="0" u="sng" strike="noStrike" cap="none">
                <a:solidFill>
                  <a:schemeClr val="accent2"/>
                </a:solidFill>
              </a:rPr>
              <a:t>___________________________________</a:t>
            </a:r>
            <a:endParaRPr sz="1200" i="0" u="none" strike="noStrike" cap="none">
              <a:solidFill>
                <a:schemeClr val="accent2"/>
              </a:solidFill>
            </a:endParaRPr>
          </a:p>
        </p:txBody>
      </p:sp>
      <p:sp>
        <p:nvSpPr>
          <p:cNvPr id="276" name="Google Shape;276;g25fc5baaca8_0_393"/>
          <p:cNvSpPr/>
          <p:nvPr/>
        </p:nvSpPr>
        <p:spPr>
          <a:xfrm>
            <a:off x="58033" y="4185661"/>
            <a:ext cx="978600" cy="1264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</a:rPr>
              <a:t>Short Term Plan </a:t>
            </a:r>
            <a:endParaRPr sz="1200" b="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</a:rPr>
              <a:t>(1–3 years)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277" name="Google Shape;277;g25fc5baaca8_0_393"/>
          <p:cNvSpPr/>
          <p:nvPr/>
        </p:nvSpPr>
        <p:spPr>
          <a:xfrm>
            <a:off x="48889" y="5534494"/>
            <a:ext cx="978600" cy="1248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chemeClr val="lt1"/>
                </a:solidFill>
              </a:rPr>
              <a:t>Medium</a:t>
            </a:r>
            <a:r>
              <a:rPr lang="en-US" sz="1200">
                <a:solidFill>
                  <a:schemeClr val="lt1"/>
                </a:solidFill>
              </a:rPr>
              <a:t>  Term</a:t>
            </a:r>
            <a:endParaRPr sz="12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lt1"/>
                </a:solidFill>
              </a:rPr>
              <a:t>Plan</a:t>
            </a:r>
            <a:endParaRPr sz="12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lt1"/>
                </a:solidFill>
              </a:rPr>
              <a:t>(3+ years)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78" name="Google Shape;278;g25fc5baaca8_0_393"/>
          <p:cNvSpPr/>
          <p:nvPr/>
        </p:nvSpPr>
        <p:spPr>
          <a:xfrm>
            <a:off x="109150" y="1103875"/>
            <a:ext cx="1038300" cy="1015800"/>
          </a:xfrm>
          <a:prstGeom prst="flowChartConnector">
            <a:avLst/>
          </a:prstGeom>
          <a:solidFill>
            <a:schemeClr val="lt2"/>
          </a:solidFill>
          <a:ln w="19050" cap="flat" cmpd="sng">
            <a:solidFill>
              <a:srgbClr val="193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93965"/>
                </a:solidFill>
              </a:rPr>
              <a:t>Your Photo Here</a:t>
            </a:r>
            <a:endParaRPr sz="1100">
              <a:solidFill>
                <a:srgbClr val="193965"/>
              </a:solidFill>
            </a:endParaRPr>
          </a:p>
        </p:txBody>
      </p:sp>
      <p:sp>
        <p:nvSpPr>
          <p:cNvPr id="279" name="Google Shape;279;g25fc5baaca8_0_393"/>
          <p:cNvSpPr txBox="1">
            <a:spLocks noGrp="1"/>
          </p:cNvSpPr>
          <p:nvPr>
            <p:ph type="title"/>
          </p:nvPr>
        </p:nvSpPr>
        <p:spPr>
          <a:xfrm>
            <a:off x="109150" y="201800"/>
            <a:ext cx="41181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- Division		          </a:t>
            </a:r>
            <a:endParaRPr>
              <a:solidFill>
                <a:srgbClr val="193965"/>
              </a:solidFill>
            </a:endParaRPr>
          </a:p>
        </p:txBody>
      </p:sp>
      <p:sp>
        <p:nvSpPr>
          <p:cNvPr id="280" name="Google Shape;280;g25fc5baaca8_0_393"/>
          <p:cNvSpPr txBox="1">
            <a:spLocks noGrp="1"/>
          </p:cNvSpPr>
          <p:nvPr>
            <p:ph type="title"/>
          </p:nvPr>
        </p:nvSpPr>
        <p:spPr>
          <a:xfrm>
            <a:off x="3754675" y="201800"/>
            <a:ext cx="36900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Professional Development Plan</a:t>
            </a:r>
            <a:r>
              <a:rPr lang="en-US"/>
              <a:t>     </a:t>
            </a:r>
            <a:endParaRPr>
              <a:solidFill>
                <a:srgbClr val="19396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5fc5baaca8_0_425"/>
          <p:cNvSpPr/>
          <p:nvPr/>
        </p:nvSpPr>
        <p:spPr>
          <a:xfrm>
            <a:off x="235500" y="1466350"/>
            <a:ext cx="8745900" cy="923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25fc5baaca8_0_425"/>
          <p:cNvSpPr txBox="1"/>
          <p:nvPr/>
        </p:nvSpPr>
        <p:spPr>
          <a:xfrm>
            <a:off x="236850" y="6339025"/>
            <a:ext cx="1225500" cy="1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25fc5baaca8_0_425"/>
          <p:cNvSpPr txBox="1"/>
          <p:nvPr/>
        </p:nvSpPr>
        <p:spPr>
          <a:xfrm>
            <a:off x="978250" y="6384325"/>
            <a:ext cx="1038300" cy="1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5fc5baaca8_0_425"/>
          <p:cNvSpPr txBox="1">
            <a:spLocks noGrp="1"/>
          </p:cNvSpPr>
          <p:nvPr>
            <p:ph type="title"/>
          </p:nvPr>
        </p:nvSpPr>
        <p:spPr>
          <a:xfrm>
            <a:off x="109150" y="201800"/>
            <a:ext cx="4071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- Division		          </a:t>
            </a:r>
            <a:endParaRPr>
              <a:solidFill>
                <a:srgbClr val="193965"/>
              </a:solidFill>
            </a:endParaRPr>
          </a:p>
        </p:txBody>
      </p:sp>
      <p:sp>
        <p:nvSpPr>
          <p:cNvPr id="289" name="Google Shape;289;g25fc5baaca8_0_425"/>
          <p:cNvSpPr txBox="1">
            <a:spLocks noGrp="1"/>
          </p:cNvSpPr>
          <p:nvPr>
            <p:ph type="body" idx="1"/>
          </p:nvPr>
        </p:nvSpPr>
        <p:spPr>
          <a:xfrm>
            <a:off x="311700" y="1459517"/>
            <a:ext cx="5613900" cy="46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5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50" b="1">
              <a:solidFill>
                <a:srgbClr val="BD9233"/>
              </a:solidFill>
            </a:endParaRPr>
          </a:p>
        </p:txBody>
      </p:sp>
      <p:pic>
        <p:nvPicPr>
          <p:cNvPr id="290" name="Google Shape;290;g25fc5baaca8_0_425"/>
          <p:cNvPicPr preferRelativeResize="0"/>
          <p:nvPr/>
        </p:nvPicPr>
        <p:blipFill rotWithShape="1">
          <a:blip r:embed="rId3">
            <a:alphaModFix/>
          </a:blip>
          <a:srcRect b="-3820"/>
          <a:stretch/>
        </p:blipFill>
        <p:spPr>
          <a:xfrm>
            <a:off x="7459925" y="-111633"/>
            <a:ext cx="817800" cy="197476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25fc5baaca8_0_425"/>
          <p:cNvSpPr/>
          <p:nvPr/>
        </p:nvSpPr>
        <p:spPr>
          <a:xfrm>
            <a:off x="8139450" y="6224800"/>
            <a:ext cx="663300" cy="4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25fc5baaca8_0_425"/>
          <p:cNvSpPr txBox="1">
            <a:spLocks noGrp="1"/>
          </p:cNvSpPr>
          <p:nvPr>
            <p:ph type="title"/>
          </p:nvPr>
        </p:nvSpPr>
        <p:spPr>
          <a:xfrm>
            <a:off x="4016829" y="201800"/>
            <a:ext cx="3427846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Professional Development Plan </a:t>
            </a:r>
            <a:endParaRPr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1 Year</a:t>
            </a:r>
            <a:r>
              <a:rPr lang="en-US" dirty="0"/>
              <a:t>          </a:t>
            </a:r>
            <a:endParaRPr dirty="0">
              <a:solidFill>
                <a:srgbClr val="193965"/>
              </a:solidFill>
            </a:endParaRPr>
          </a:p>
        </p:txBody>
      </p:sp>
      <p:sp>
        <p:nvSpPr>
          <p:cNvPr id="293" name="Google Shape;293;g25fc5baaca8_0_425"/>
          <p:cNvSpPr txBox="1"/>
          <p:nvPr/>
        </p:nvSpPr>
        <p:spPr>
          <a:xfrm>
            <a:off x="306250" y="1456150"/>
            <a:ext cx="8376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-US" sz="1200">
                <a:solidFill>
                  <a:schemeClr val="accent1"/>
                </a:solidFill>
              </a:rPr>
              <a:t>Skill/Strength</a:t>
            </a:r>
            <a:endParaRPr sz="1200">
              <a:solidFill>
                <a:schemeClr val="accent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-US" sz="1200">
                <a:solidFill>
                  <a:schemeClr val="accent1"/>
                </a:solidFill>
              </a:rPr>
              <a:t>Sill/Strength</a:t>
            </a:r>
            <a:endParaRPr sz="1200">
              <a:solidFill>
                <a:schemeClr val="accent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-US" sz="1200">
                <a:solidFill>
                  <a:schemeClr val="accent1"/>
                </a:solidFill>
              </a:rPr>
              <a:t>Skill/Strength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94" name="Google Shape;294;g25fc5baaca8_0_425"/>
          <p:cNvSpPr/>
          <p:nvPr/>
        </p:nvSpPr>
        <p:spPr>
          <a:xfrm>
            <a:off x="235500" y="1023225"/>
            <a:ext cx="7158000" cy="37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Skills &amp; Strengths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295" name="Google Shape;295;g25fc5baaca8_0_425"/>
          <p:cNvSpPr/>
          <p:nvPr/>
        </p:nvSpPr>
        <p:spPr>
          <a:xfrm>
            <a:off x="235500" y="2958850"/>
            <a:ext cx="8745900" cy="923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5fc5baaca8_0_425"/>
          <p:cNvSpPr txBox="1"/>
          <p:nvPr/>
        </p:nvSpPr>
        <p:spPr>
          <a:xfrm>
            <a:off x="355350" y="2980525"/>
            <a:ext cx="8506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-US" sz="1200">
                <a:solidFill>
                  <a:schemeClr val="accent1"/>
                </a:solidFill>
              </a:rPr>
              <a:t>Area, Department, or Position of Interest</a:t>
            </a:r>
            <a:endParaRPr sz="1200">
              <a:solidFill>
                <a:schemeClr val="accent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-US" sz="1200">
                <a:solidFill>
                  <a:schemeClr val="accent1"/>
                </a:solidFill>
              </a:rPr>
              <a:t>Area, Department, or Position of Interest</a:t>
            </a:r>
            <a:endParaRPr sz="1200">
              <a:solidFill>
                <a:schemeClr val="accent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-US" sz="1200">
                <a:solidFill>
                  <a:schemeClr val="accent1"/>
                </a:solidFill>
              </a:rPr>
              <a:t>Area, Department, or Position of Interest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97" name="Google Shape;297;g25fc5baaca8_0_425"/>
          <p:cNvSpPr/>
          <p:nvPr/>
        </p:nvSpPr>
        <p:spPr>
          <a:xfrm>
            <a:off x="235500" y="2530450"/>
            <a:ext cx="8745900" cy="37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Roles/Areas  of Interest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298" name="Google Shape;298;g25fc5baaca8_0_425"/>
          <p:cNvSpPr/>
          <p:nvPr/>
        </p:nvSpPr>
        <p:spPr>
          <a:xfrm>
            <a:off x="235500" y="4466925"/>
            <a:ext cx="8745900" cy="923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25fc5baaca8_0_425"/>
          <p:cNvSpPr txBox="1"/>
          <p:nvPr/>
        </p:nvSpPr>
        <p:spPr>
          <a:xfrm>
            <a:off x="235500" y="4485675"/>
            <a:ext cx="8376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-US" sz="1200">
                <a:solidFill>
                  <a:schemeClr val="accent1"/>
                </a:solidFill>
              </a:rPr>
              <a:t>Skill &amp; Associated  Learning Program or Activity </a:t>
            </a:r>
            <a:endParaRPr sz="1200">
              <a:solidFill>
                <a:schemeClr val="accent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-US" sz="1200">
                <a:solidFill>
                  <a:schemeClr val="accent1"/>
                </a:solidFill>
              </a:rPr>
              <a:t>Skill &amp; Associated  Learning Program or Activity</a:t>
            </a:r>
            <a:endParaRPr sz="1200">
              <a:solidFill>
                <a:schemeClr val="accent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r>
              <a:rPr lang="en-US" sz="1200">
                <a:solidFill>
                  <a:schemeClr val="accent1"/>
                </a:solidFill>
              </a:rPr>
              <a:t>Skill &amp; Associated  Learning Program or Activity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00" name="Google Shape;300;g25fc5baaca8_0_425"/>
          <p:cNvSpPr/>
          <p:nvPr/>
        </p:nvSpPr>
        <p:spPr>
          <a:xfrm>
            <a:off x="235500" y="4012488"/>
            <a:ext cx="8745900" cy="37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Skills to Enhance &amp; How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301" name="Google Shape;301;g25fc5baaca8_0_425"/>
          <p:cNvSpPr/>
          <p:nvPr/>
        </p:nvSpPr>
        <p:spPr>
          <a:xfrm>
            <a:off x="235500" y="5904750"/>
            <a:ext cx="8745900" cy="831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25fc5baaca8_0_425"/>
          <p:cNvSpPr txBox="1"/>
          <p:nvPr/>
        </p:nvSpPr>
        <p:spPr>
          <a:xfrm>
            <a:off x="306250" y="5872050"/>
            <a:ext cx="8187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•"/>
            </a:pPr>
            <a:r>
              <a:rPr lang="en-US" sz="1200">
                <a:solidFill>
                  <a:schemeClr val="accent3"/>
                </a:solidFill>
              </a:rPr>
              <a:t>Person &amp; Role</a:t>
            </a:r>
            <a:endParaRPr sz="1200">
              <a:solidFill>
                <a:schemeClr val="accent3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•"/>
            </a:pPr>
            <a:r>
              <a:rPr lang="en-US" sz="1200">
                <a:solidFill>
                  <a:schemeClr val="accent3"/>
                </a:solidFill>
              </a:rPr>
              <a:t>Person &amp; Role</a:t>
            </a:r>
            <a:endParaRPr sz="1200">
              <a:solidFill>
                <a:schemeClr val="accent3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•"/>
            </a:pPr>
            <a:r>
              <a:rPr lang="en-US" sz="1200">
                <a:solidFill>
                  <a:schemeClr val="accent3"/>
                </a:solidFill>
              </a:rPr>
              <a:t>Person &amp; Role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03" name="Google Shape;303;g25fc5baaca8_0_425"/>
          <p:cNvSpPr/>
          <p:nvPr/>
        </p:nvSpPr>
        <p:spPr>
          <a:xfrm>
            <a:off x="235500" y="5464800"/>
            <a:ext cx="8745900" cy="37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People to Engage</a:t>
            </a:r>
            <a:endParaRPr sz="1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5fc5baaca8_0_475"/>
          <p:cNvSpPr/>
          <p:nvPr/>
        </p:nvSpPr>
        <p:spPr>
          <a:xfrm>
            <a:off x="235500" y="1466350"/>
            <a:ext cx="8745900" cy="923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25fc5baaca8_0_475"/>
          <p:cNvSpPr txBox="1"/>
          <p:nvPr/>
        </p:nvSpPr>
        <p:spPr>
          <a:xfrm>
            <a:off x="236850" y="6339025"/>
            <a:ext cx="1225500" cy="1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5fc5baaca8_0_475"/>
          <p:cNvSpPr txBox="1"/>
          <p:nvPr/>
        </p:nvSpPr>
        <p:spPr>
          <a:xfrm>
            <a:off x="978250" y="6384325"/>
            <a:ext cx="1038300" cy="1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5fc5baaca8_0_475"/>
          <p:cNvSpPr txBox="1">
            <a:spLocks noGrp="1"/>
          </p:cNvSpPr>
          <p:nvPr>
            <p:ph type="title"/>
          </p:nvPr>
        </p:nvSpPr>
        <p:spPr>
          <a:xfrm>
            <a:off x="109150" y="201800"/>
            <a:ext cx="42054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Title - Division		          </a:t>
            </a:r>
            <a:endParaRPr>
              <a:solidFill>
                <a:srgbClr val="193965"/>
              </a:solidFill>
            </a:endParaRPr>
          </a:p>
        </p:txBody>
      </p:sp>
      <p:sp>
        <p:nvSpPr>
          <p:cNvPr id="312" name="Google Shape;312;g25fc5baaca8_0_475"/>
          <p:cNvSpPr txBox="1">
            <a:spLocks noGrp="1"/>
          </p:cNvSpPr>
          <p:nvPr>
            <p:ph type="body" idx="1"/>
          </p:nvPr>
        </p:nvSpPr>
        <p:spPr>
          <a:xfrm>
            <a:off x="311700" y="1459517"/>
            <a:ext cx="5613900" cy="46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5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850" b="1">
              <a:solidFill>
                <a:srgbClr val="BD9233"/>
              </a:solidFill>
            </a:endParaRPr>
          </a:p>
        </p:txBody>
      </p:sp>
      <p:pic>
        <p:nvPicPr>
          <p:cNvPr id="313" name="Google Shape;313;g25fc5baaca8_0_475"/>
          <p:cNvPicPr preferRelativeResize="0"/>
          <p:nvPr/>
        </p:nvPicPr>
        <p:blipFill rotWithShape="1">
          <a:blip r:embed="rId3">
            <a:alphaModFix/>
          </a:blip>
          <a:srcRect b="-3820"/>
          <a:stretch/>
        </p:blipFill>
        <p:spPr>
          <a:xfrm>
            <a:off x="7459925" y="-111633"/>
            <a:ext cx="817800" cy="197476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25fc5baaca8_0_475"/>
          <p:cNvSpPr/>
          <p:nvPr/>
        </p:nvSpPr>
        <p:spPr>
          <a:xfrm>
            <a:off x="8139450" y="6224800"/>
            <a:ext cx="663300" cy="48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5fc5baaca8_0_475"/>
          <p:cNvSpPr txBox="1">
            <a:spLocks noGrp="1"/>
          </p:cNvSpPr>
          <p:nvPr>
            <p:ph type="title"/>
          </p:nvPr>
        </p:nvSpPr>
        <p:spPr>
          <a:xfrm>
            <a:off x="3657600" y="201800"/>
            <a:ext cx="3787075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Professional Development Plan </a:t>
            </a:r>
            <a:endParaRPr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1 Year</a:t>
            </a:r>
            <a:r>
              <a:rPr lang="en-US" dirty="0"/>
              <a:t>          </a:t>
            </a:r>
            <a:endParaRPr dirty="0">
              <a:solidFill>
                <a:srgbClr val="193965"/>
              </a:solidFill>
            </a:endParaRPr>
          </a:p>
        </p:txBody>
      </p:sp>
      <p:sp>
        <p:nvSpPr>
          <p:cNvPr id="316" name="Google Shape;316;g25fc5baaca8_0_475"/>
          <p:cNvSpPr txBox="1"/>
          <p:nvPr/>
        </p:nvSpPr>
        <p:spPr>
          <a:xfrm>
            <a:off x="306250" y="1456150"/>
            <a:ext cx="8376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endParaRPr sz="1200">
              <a:solidFill>
                <a:schemeClr val="accent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endParaRPr sz="1200">
              <a:solidFill>
                <a:schemeClr val="accent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17" name="Google Shape;317;g25fc5baaca8_0_475"/>
          <p:cNvSpPr/>
          <p:nvPr/>
        </p:nvSpPr>
        <p:spPr>
          <a:xfrm>
            <a:off x="235500" y="1023225"/>
            <a:ext cx="7158000" cy="37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My Skills &amp; Strengths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318" name="Google Shape;318;g25fc5baaca8_0_475"/>
          <p:cNvSpPr/>
          <p:nvPr/>
        </p:nvSpPr>
        <p:spPr>
          <a:xfrm>
            <a:off x="235500" y="2958850"/>
            <a:ext cx="8745900" cy="923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5fc5baaca8_0_475"/>
          <p:cNvSpPr txBox="1"/>
          <p:nvPr/>
        </p:nvSpPr>
        <p:spPr>
          <a:xfrm>
            <a:off x="355350" y="2980525"/>
            <a:ext cx="8506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endParaRPr sz="1200">
              <a:solidFill>
                <a:schemeClr val="accent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endParaRPr sz="1200">
              <a:solidFill>
                <a:schemeClr val="accent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0" name="Google Shape;320;g25fc5baaca8_0_475"/>
          <p:cNvSpPr/>
          <p:nvPr/>
        </p:nvSpPr>
        <p:spPr>
          <a:xfrm>
            <a:off x="235500" y="2530450"/>
            <a:ext cx="8745900" cy="37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Roles/Areas  of Interest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321" name="Google Shape;321;g25fc5baaca8_0_475"/>
          <p:cNvSpPr/>
          <p:nvPr/>
        </p:nvSpPr>
        <p:spPr>
          <a:xfrm>
            <a:off x="235500" y="4466925"/>
            <a:ext cx="8745900" cy="923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25fc5baaca8_0_475"/>
          <p:cNvSpPr txBox="1"/>
          <p:nvPr/>
        </p:nvSpPr>
        <p:spPr>
          <a:xfrm>
            <a:off x="235500" y="4485675"/>
            <a:ext cx="8376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endParaRPr sz="1200">
              <a:solidFill>
                <a:schemeClr val="accent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endParaRPr sz="1200">
              <a:solidFill>
                <a:schemeClr val="accent1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323" name="Google Shape;323;g25fc5baaca8_0_475"/>
          <p:cNvSpPr/>
          <p:nvPr/>
        </p:nvSpPr>
        <p:spPr>
          <a:xfrm>
            <a:off x="235500" y="4012488"/>
            <a:ext cx="8745900" cy="37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Skills to Enhance &amp; How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324" name="Google Shape;324;g25fc5baaca8_0_475"/>
          <p:cNvSpPr/>
          <p:nvPr/>
        </p:nvSpPr>
        <p:spPr>
          <a:xfrm>
            <a:off x="235500" y="5904750"/>
            <a:ext cx="8745900" cy="831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5fc5baaca8_0_475"/>
          <p:cNvSpPr txBox="1"/>
          <p:nvPr/>
        </p:nvSpPr>
        <p:spPr>
          <a:xfrm>
            <a:off x="306250" y="5872050"/>
            <a:ext cx="8187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•"/>
            </a:pPr>
            <a:endParaRPr sz="1200">
              <a:solidFill>
                <a:schemeClr val="accent3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•"/>
            </a:pPr>
            <a:endParaRPr sz="1200">
              <a:solidFill>
                <a:schemeClr val="accent3"/>
              </a:solidFill>
            </a:endParaRPr>
          </a:p>
          <a:p>
            <a:pPr marL="214312" marR="0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•"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326" name="Google Shape;326;g25fc5baaca8_0_475"/>
          <p:cNvSpPr/>
          <p:nvPr/>
        </p:nvSpPr>
        <p:spPr>
          <a:xfrm>
            <a:off x="235500" y="5464800"/>
            <a:ext cx="8745900" cy="37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B2C"/>
              </a:buClr>
              <a:buSzPts val="1200"/>
              <a:buFont typeface="Calibri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People to Engage</a:t>
            </a:r>
            <a:endParaRPr sz="16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HR—Recruitment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DHR">
  <a:themeElements>
    <a:clrScheme name="Geometric">
      <a:dk1>
        <a:srgbClr val="045A5C"/>
      </a:dk1>
      <a:lt1>
        <a:srgbClr val="FFFFFF"/>
      </a:lt1>
      <a:dk2>
        <a:srgbClr val="1A508F"/>
      </a:dk2>
      <a:lt2>
        <a:srgbClr val="C1CDDD"/>
      </a:lt2>
      <a:accent1>
        <a:srgbClr val="0C2340"/>
      </a:accent1>
      <a:accent2>
        <a:srgbClr val="00823E"/>
      </a:accent2>
      <a:accent3>
        <a:srgbClr val="014447"/>
      </a:accent3>
      <a:accent4>
        <a:srgbClr val="1A508F"/>
      </a:accent4>
      <a:accent5>
        <a:srgbClr val="193965"/>
      </a:accent5>
      <a:accent6>
        <a:srgbClr val="00A676"/>
      </a:accent6>
      <a:hlink>
        <a:srgbClr val="BD9233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On-screen Show (4:3)</PresentationFormat>
  <Paragraphs>162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 Narrow</vt:lpstr>
      <vt:lpstr>Arial</vt:lpstr>
      <vt:lpstr>Roboto</vt:lpstr>
      <vt:lpstr>EB Garamond</vt:lpstr>
      <vt:lpstr>Calibri</vt:lpstr>
      <vt:lpstr>1_HR—Recruitment Theme</vt:lpstr>
      <vt:lpstr>NDHR</vt:lpstr>
      <vt:lpstr>Name Title - Division            </vt:lpstr>
      <vt:lpstr>Name Title - Division            </vt:lpstr>
      <vt:lpstr>Name Title - Division            </vt:lpstr>
      <vt:lpstr>Name Title - Division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Title - Division            </dc:title>
  <dc:creator>Microsoft Office User</dc:creator>
  <cp:lastModifiedBy>Kelly McNally</cp:lastModifiedBy>
  <cp:revision>1</cp:revision>
  <dcterms:created xsi:type="dcterms:W3CDTF">2019-02-04T18:16:33Z</dcterms:created>
  <dcterms:modified xsi:type="dcterms:W3CDTF">2023-08-09T01:41:35Z</dcterms:modified>
</cp:coreProperties>
</file>