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4" r:id="rId2"/>
    <p:sldId id="3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83" d="100"/>
          <a:sy n="83" d="100"/>
        </p:scale>
        <p:origin x="1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76E8E-E537-1640-A4B9-7F8D3B93C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6768-1159-E349-8C8A-AC65B9FF0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FF54F-552D-0F4A-9D29-81E53CA2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4D4CF-1BEB-7B45-BA34-E0AEE023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69F3A-2791-D441-BF25-66F4589F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4EC5-4CCE-6640-B540-2F3B64EF0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35754-99BB-224A-B492-81F4CDE92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4B7FC-0E55-FC45-AC67-1323884C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11F3D-5F3A-2144-9FA7-2568704E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06E93-D336-D04C-BCEC-E9A13D68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7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1088A-A3B0-D043-A567-60AA142FA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558B5-FC3A-4B4A-A97A-72FBA229E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FB11C-6F17-A848-86E4-EF24BF59E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7AE74-64A9-034A-A3D6-00B36951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872F4-FC78-6C45-AF98-E93B5504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6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DD82-DE26-954E-92C1-37098AB9C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B3EA1-779C-2B4E-9E13-5A62B8EBF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44AE-5ADC-2349-B6BD-6C9834D6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C16EC-8602-8141-8504-0275C6DB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032E6-C6D4-D24F-B412-656B7481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6D15C-92B4-E340-983F-85083C607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CDA8F-D4FD-6846-8A51-B757526EC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D3BB1-4EB9-9148-B0FD-7ED5B232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86FCE-C29A-4B47-AD17-648BEEA3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D149C-64FE-774F-8852-ACDBC1BF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67298-EE6E-6547-899E-BC23DBDF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03A04-2192-3946-AF10-0004F33AA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A4A21-D355-164C-A395-E08F72FD9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E4BEA-DD4E-8743-B63E-470FE747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EAC22-BE2E-A64A-BEF3-70E906D3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750F8-492A-C94B-A9D2-D4366299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2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A13E-2502-DC43-BA84-F2EBF734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FCE05-5BDD-E742-BA60-A5F1FA194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9F1F5-F6BF-DB4D-86C4-F91B34627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C000BE-73FF-1342-A1DD-CD3D7873F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53FA-6D6B-0A4A-B17B-3837D86FD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331695-B5BF-BB48-946C-A5F33D59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C4DB8-4A31-E64F-B4BB-8004BC0F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3546CD-A25D-7F43-884B-3B5B1BDF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8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CB113-0E0F-EE4D-A9AD-21A46141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D92D4-5252-3F40-B301-1F9828FB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D72A8-A824-6149-9BE9-5AACDDC9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26D6F-6F1D-9645-A904-46C44F91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6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293E1E-61F5-2F49-AA20-E7850AC8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CA2C1-F4A1-0240-80B0-23A2FC1A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406D9-25F2-E64C-82EA-1EA151AB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1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F851-69EB-744B-B7FD-BD048EB1B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7604A-17D6-3B4D-8B66-29759CDCB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83F90-3491-FD46-BB23-9003FFF0F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146C9-4FC8-1345-8ED5-DC8FBFDDC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A5C3E-29E6-8D4A-B796-9E88DA8A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2FEE8-490D-FD4B-88AC-F787C84D5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6D53-D5BD-1545-B76B-0FCA3FD0F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0FD981-79A2-E941-A08E-277A88EFF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2AAE8-A817-CF43-B3ED-B37BEFC0F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AA045-CE2A-6C47-94BA-DF757FE6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AFEAD-2126-ED47-A7B1-EA6889E8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0C7BD-7886-424C-AE17-30214E1C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0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C00359-D26F-6343-9822-DFA149746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F1789-BB4D-854C-8155-F61A81729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05F70-DE0C-1B4F-97DA-C3F46F8D1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A7D1-C66E-AC40-B00A-5D95B75786C1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D373A-F674-E04D-A28B-59247CA15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A661B-4278-4E46-84E1-F3764AA0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3E28-F58C-6B44-8585-7177D484F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3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056" y="1660527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u="sng" dirty="0">
                <a:solidFill>
                  <a:schemeClr val="accent1">
                    <a:lumMod val="50000"/>
                  </a:schemeClr>
                </a:solidFill>
              </a:rPr>
              <a:t>Professional Development Plan (PDP)</a:t>
            </a: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THRIVE!</a:t>
            </a: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Heather Christophersen</a:t>
            </a: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C35B-A36C-8D4F-943F-95167B129BA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5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4590" y="317667"/>
            <a:ext cx="300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Your Name – Current Title</a:t>
            </a:r>
          </a:p>
        </p:txBody>
      </p:sp>
      <p:sp>
        <p:nvSpPr>
          <p:cNvPr id="4" name="AutoShape 2" descr="image.png"/>
          <p:cNvSpPr>
            <a:spLocks noChangeAspect="1" noChangeArrowheads="1"/>
          </p:cNvSpPr>
          <p:nvPr/>
        </p:nvSpPr>
        <p:spPr bwMode="auto">
          <a:xfrm>
            <a:off x="1640681" y="116038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Rounded Rectangle 7"/>
          <p:cNvSpPr/>
          <p:nvPr/>
        </p:nvSpPr>
        <p:spPr>
          <a:xfrm>
            <a:off x="1571752" y="2522446"/>
            <a:ext cx="978662" cy="1472373"/>
          </a:xfrm>
          <a:prstGeom prst="roundRect">
            <a:avLst/>
          </a:prstGeom>
          <a:solidFill>
            <a:srgbClr val="4F62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Annual Plan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(12 months)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571752" y="4081542"/>
            <a:ext cx="978662" cy="12644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Short Term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(1 – 3 </a:t>
            </a:r>
            <a:r>
              <a:rPr lang="en-US" sz="1200" dirty="0" err="1">
                <a:solidFill>
                  <a:schemeClr val="bg1"/>
                </a:solidFill>
              </a:rPr>
              <a:t>yrs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19439" y="1107279"/>
            <a:ext cx="6178883" cy="1342145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ounded Rectangle 23"/>
          <p:cNvSpPr/>
          <p:nvPr/>
        </p:nvSpPr>
        <p:spPr>
          <a:xfrm>
            <a:off x="2612618" y="2529304"/>
            <a:ext cx="6194847" cy="1464306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ounded Rectangle 24"/>
          <p:cNvSpPr/>
          <p:nvPr/>
        </p:nvSpPr>
        <p:spPr>
          <a:xfrm>
            <a:off x="2612618" y="4093307"/>
            <a:ext cx="6194847" cy="1244851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ounded Rectangle 25"/>
          <p:cNvSpPr/>
          <p:nvPr/>
        </p:nvSpPr>
        <p:spPr>
          <a:xfrm>
            <a:off x="2612618" y="5437854"/>
            <a:ext cx="6194847" cy="1072988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3098734" y="1146725"/>
            <a:ext cx="2611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Education Background: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School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– Degree/Certificate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School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– Degree/Certificate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Other education/industry certifications</a:t>
            </a:r>
            <a:endParaRPr lang="en-US" sz="12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17018" y="1110100"/>
            <a:ext cx="3689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Recent Employment: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Organization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(Start Date-Present)                      Position Title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Organization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(Year-Year)                                      Position Title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Organization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 (Year-Year)</a:t>
            </a:r>
          </a:p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      Position Title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8915464" y="5099982"/>
            <a:ext cx="1679385" cy="1410860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TextBox 35"/>
          <p:cNvSpPr txBox="1"/>
          <p:nvPr/>
        </p:nvSpPr>
        <p:spPr>
          <a:xfrm>
            <a:off x="9015708" y="5164629"/>
            <a:ext cx="1679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Ultimate Career Aspiration:</a:t>
            </a:r>
          </a:p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Where would you like to be in your career at its pinnacle?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562608" y="5421140"/>
            <a:ext cx="978662" cy="108970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Medium  Term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(3+ </a:t>
            </a:r>
            <a:r>
              <a:rPr lang="en-US" sz="1200" dirty="0" err="1">
                <a:solidFill>
                  <a:schemeClr val="bg1"/>
                </a:solidFill>
              </a:rPr>
              <a:t>yrs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8876488" y="1107279"/>
            <a:ext cx="1705528" cy="3839625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TextBox 38"/>
          <p:cNvSpPr txBox="1"/>
          <p:nvPr/>
        </p:nvSpPr>
        <p:spPr>
          <a:xfrm>
            <a:off x="2647204" y="2557669"/>
            <a:ext cx="20131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Skills to enhance: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63661" y="2551465"/>
            <a:ext cx="1861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People to engage: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Name or position level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Name or position level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Name or position level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58633" y="4135008"/>
            <a:ext cx="19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Skills to enhance: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03158" y="1160383"/>
            <a:ext cx="19955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Skills and Strengths:</a:t>
            </a:r>
          </a:p>
          <a:p>
            <a:pPr marL="89297" indent="-8929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Strength</a:t>
            </a:r>
          </a:p>
          <a:p>
            <a:pPr marL="89297" indent="-8929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Strength</a:t>
            </a:r>
          </a:p>
          <a:p>
            <a:pPr marL="89297" indent="-8929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Strength</a:t>
            </a:r>
          </a:p>
          <a:p>
            <a:pPr marL="89297" indent="-8929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Strength</a:t>
            </a:r>
          </a:p>
          <a:p>
            <a:pPr marL="89297" indent="-8929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Strength</a:t>
            </a:r>
          </a:p>
          <a:p>
            <a:pPr marL="89297" indent="-89297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Service/Interests: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Service 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Service 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Interest</a:t>
            </a: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marL="89297" indent="-89297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97772" y="2549121"/>
            <a:ext cx="2540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Training, Growth Opportunities: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Learning class (be specific)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Educational opportunity (be specific)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763662" y="4105887"/>
            <a:ext cx="2043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Roles/areas of interest: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Position title or department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Position title or department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3205" y="5495179"/>
            <a:ext cx="19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Skills to enhance: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Skill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63661" y="5495179"/>
            <a:ext cx="1694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Roles/areas of interest: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Position title or department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Position title or department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03868" y="4127985"/>
            <a:ext cx="25401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Training, Growth Opportunities: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Learning class or course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Educational opportunity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Conference</a:t>
            </a: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09964" y="5496537"/>
            <a:ext cx="2540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Training, Growth Opportunities: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Learning class or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Educational opportunity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Conference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9404" y="3589226"/>
            <a:ext cx="3729098" cy="27699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50000"/>
                  </a:schemeClr>
                </a:solidFill>
              </a:rPr>
              <a:t>Roles I am ready to take today: ____________________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AutoShape 2" descr="mage being cropped"/>
          <p:cNvSpPr>
            <a:spLocks noChangeAspect="1" noChangeArrowheads="1"/>
          </p:cNvSpPr>
          <p:nvPr/>
        </p:nvSpPr>
        <p:spPr bwMode="auto">
          <a:xfrm>
            <a:off x="-2364247" y="3193145"/>
            <a:ext cx="101727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80769" y="23750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976B25-E5DD-C744-B33C-D7DDC20064BB}"/>
              </a:ext>
            </a:extLst>
          </p:cNvPr>
          <p:cNvSpPr txBox="1"/>
          <p:nvPr/>
        </p:nvSpPr>
        <p:spPr>
          <a:xfrm>
            <a:off x="1640682" y="1178186"/>
            <a:ext cx="909733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Your photo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4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232</Words>
  <Application>Microsoft Macintosh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Tinkey</dc:creator>
  <cp:lastModifiedBy>Lori Tinkey</cp:lastModifiedBy>
  <cp:revision>1</cp:revision>
  <dcterms:created xsi:type="dcterms:W3CDTF">2020-02-28T18:46:12Z</dcterms:created>
  <dcterms:modified xsi:type="dcterms:W3CDTF">2020-02-28T18:47:21Z</dcterms:modified>
</cp:coreProperties>
</file>